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1" r:id="rId5"/>
  </p:sldMasterIdLst>
  <p:notesMasterIdLst>
    <p:notesMasterId r:id="rId12"/>
  </p:notesMasterIdLst>
  <p:handoutMasterIdLst>
    <p:handoutMasterId r:id="rId13"/>
  </p:handoutMasterIdLst>
  <p:sldIdLst>
    <p:sldId id="437" r:id="rId6"/>
    <p:sldId id="430" r:id="rId7"/>
    <p:sldId id="419" r:id="rId8"/>
    <p:sldId id="433" r:id="rId9"/>
    <p:sldId id="434" r:id="rId10"/>
    <p:sldId id="268" r:id="rId11"/>
  </p:sldIdLst>
  <p:sldSz cx="12195175" cy="6859588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54438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08877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63316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17755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721940" algn="l" defTabSz="108877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3266328" algn="l" defTabSz="108877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810716" algn="l" defTabSz="108877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4355104" algn="l" defTabSz="1088776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5" userDrawn="1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orient="horz" pos="1231" userDrawn="1">
          <p15:clr>
            <a:srgbClr val="A4A3A4"/>
          </p15:clr>
        </p15:guide>
        <p15:guide id="4" orient="horz" pos="664" userDrawn="1">
          <p15:clr>
            <a:srgbClr val="A4A3A4"/>
          </p15:clr>
        </p15:guide>
        <p15:guide id="5" orient="horz" pos="3974">
          <p15:clr>
            <a:srgbClr val="A4A3A4"/>
          </p15:clr>
        </p15:guide>
        <p15:guide id="6" orient="horz" pos="1004" userDrawn="1">
          <p15:clr>
            <a:srgbClr val="A4A3A4"/>
          </p15:clr>
        </p15:guide>
        <p15:guide id="7" orient="horz" pos="3567" userDrawn="1">
          <p15:clr>
            <a:srgbClr val="A4A3A4"/>
          </p15:clr>
        </p15:guide>
        <p15:guide id="8" pos="3841">
          <p15:clr>
            <a:srgbClr val="A4A3A4"/>
          </p15:clr>
        </p15:guide>
        <p15:guide id="10" pos="3786">
          <p15:clr>
            <a:srgbClr val="A4A3A4"/>
          </p15:clr>
        </p15:guide>
        <p15:guide id="11" pos="3905">
          <p15:clr>
            <a:srgbClr val="A4A3A4"/>
          </p15:clr>
        </p15:guide>
        <p15:guide id="12" pos="7198" userDrawn="1">
          <p15:clr>
            <a:srgbClr val="A4A3A4"/>
          </p15:clr>
        </p15:guide>
        <p15:guide id="15" pos="484" userDrawn="1">
          <p15:clr>
            <a:srgbClr val="A4A3A4"/>
          </p15:clr>
        </p15:guide>
        <p15:guide id="16" pos="1573" userDrawn="1">
          <p15:clr>
            <a:srgbClr val="A4A3A4"/>
          </p15:clr>
        </p15:guide>
        <p15:guide id="17" pos="4612" userDrawn="1">
          <p15:clr>
            <a:srgbClr val="A4A3A4"/>
          </p15:clr>
        </p15:guide>
        <p15:guide id="18" pos="5111" userDrawn="1">
          <p15:clr>
            <a:srgbClr val="A4A3A4"/>
          </p15:clr>
        </p15:guide>
        <p15:guide id="19" pos="6245" userDrawn="1">
          <p15:clr>
            <a:srgbClr val="A4A3A4"/>
          </p15:clr>
        </p15:guide>
        <p15:guide id="20" pos="6358" userDrawn="1">
          <p15:clr>
            <a:srgbClr val="A4A3A4"/>
          </p15:clr>
        </p15:guide>
        <p15:guide id="21" pos="3115" userDrawn="1">
          <p15:clr>
            <a:srgbClr val="A4A3A4"/>
          </p15:clr>
        </p15:guide>
        <p15:guide id="22" pos="6109">
          <p15:clr>
            <a:srgbClr val="A4A3A4"/>
          </p15:clr>
        </p15:guide>
        <p15:guide id="23" pos="4113" userDrawn="1">
          <p15:clr>
            <a:srgbClr val="A4A3A4"/>
          </p15:clr>
        </p15:guide>
        <p15:guide id="24" pos="30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600"/>
    <a:srgbClr val="F8F6F2"/>
    <a:srgbClr val="F1EDE6"/>
    <a:srgbClr val="2B2D34"/>
    <a:srgbClr val="FAF6F3"/>
    <a:srgbClr val="FCF3DD"/>
    <a:srgbClr val="F9F6F3"/>
    <a:srgbClr val="060606"/>
    <a:srgbClr val="15161A"/>
    <a:srgbClr val="F9F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0BE51F6-959A-138F-155E-E5C320B8B9C0}" v="1" dt="2026-09-18T10:08:35.094"/>
    <p1510:client id="{76C877E1-3E2E-AC1C-10E2-0BA1B496266C}" v="6" dt="2026-09-18T10:47:20.358"/>
    <p1510:client id="{E3BFC7D5-4621-4B1C-A4E0-19A37193A8F2}" v="18" dt="2026-09-18T13:21:51.954"/>
  </p1510:revLst>
</p1510:revInfo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Designformatvorlage 1 - Akzent 1">
    <a:tblBg>
      <a:fillRef idx="1">
        <a:srgbClr val="F1EDE6"/>
      </a:fillRef>
    </a:tblBg>
    <a:wholeTbl>
      <a:tcTxStyle>
        <a:fontRef idx="minor">
          <a:scrgbClr r="0" g="0" b="0"/>
        </a:fontRef>
        <a:schemeClr val="dk1"/>
      </a:tcTxStyle>
      <a:tcStyle>
        <a:tcBdr>
          <a:left>
            <a:ln w="0"/>
          </a:left>
          <a:right>
            <a:ln w="0"/>
          </a:right>
          <a:top>
            <a:ln w="0"/>
          </a:top>
          <a:bottom>
            <a:ln w="0"/>
          </a:bottom>
          <a:insideH>
            <a:ln w="0"/>
          </a:insideH>
          <a:insideV>
            <a:ln w="0"/>
          </a:insideV>
        </a:tcBdr>
        <a:fill>
          <a:noFill/>
        </a:fill>
      </a:tcStyle>
    </a:wholeTbl>
    <a:band1H>
      <a:tcStyle>
        <a:tcBdr/>
        <a:fill>
          <a:solidFill>
            <a:srgbClr val="FFFFFF"/>
          </a:solidFill>
        </a:fill>
      </a:tcStyle>
    </a:band1H>
    <a:band2H>
      <a:tcStyle>
        <a:tcBdr/>
        <a:fill>
          <a:solidFill>
            <a:srgbClr val="F8F6F2"/>
          </a:solidFill>
        </a:fill>
      </a:tcStyle>
    </a:band2H>
    <a:band1V>
      <a:tcStyle>
        <a:tcBdr>
          <a:top>
            <a:lnRef idx="1">
              <a:srgbClr val="F8F6F2"/>
            </a:lnRef>
          </a:top>
          <a:bottom>
            <a:lnRef idx="1">
              <a:srgbClr val="F8F6F2"/>
            </a:lnRef>
          </a:bottom>
        </a:tcBdr>
        <a:fill>
          <a:solidFill>
            <a:srgbClr val="F8F6F2"/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 w="0"/>
          </a:left>
          <a:right>
            <a:ln w="0"/>
          </a:right>
          <a:top>
            <a:ln w="0"/>
          </a:top>
          <a:bottom>
            <a:ln w="0"/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 w="0"/>
          </a:left>
          <a:right>
            <a:ln w="0"/>
          </a:right>
          <a:top>
            <a:ln w="0"/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rgbClr val="FEE6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3"/>
      </p:cViewPr>
      <p:guideLst>
        <p:guide orient="horz" pos="1525"/>
        <p:guide orient="horz" pos="3884"/>
        <p:guide orient="horz" pos="1231"/>
        <p:guide orient="horz" pos="664"/>
        <p:guide orient="horz" pos="3974"/>
        <p:guide orient="horz" pos="1004"/>
        <p:guide orient="horz" pos="3567"/>
        <p:guide pos="3841"/>
        <p:guide pos="3786"/>
        <p:guide pos="3905"/>
        <p:guide pos="7198"/>
        <p:guide pos="484"/>
        <p:guide pos="1573"/>
        <p:guide pos="4612"/>
        <p:guide pos="5111"/>
        <p:guide pos="6245"/>
        <p:guide pos="6358"/>
        <p:guide pos="3115"/>
        <p:guide pos="6109"/>
        <p:guide pos="4113"/>
        <p:guide pos="30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stasiia VASHCHENKO" userId="S::anastasiia.vashchenko@raiffeisen.ua::29f048a0-b33a-4972-b85d-da874e513ab0" providerId="AD" clId="Web-{76C877E1-3E2E-AC1C-10E2-0BA1B496266C}"/>
    <pc:docChg chg="delSld modSld">
      <pc:chgData name="Anastasiia VASHCHENKO" userId="S::anastasiia.vashchenko@raiffeisen.ua::29f048a0-b33a-4972-b85d-da874e513ab0" providerId="AD" clId="Web-{76C877E1-3E2E-AC1C-10E2-0BA1B496266C}" dt="2026-09-18T10:47:20.358" v="4"/>
      <pc:docMkLst>
        <pc:docMk/>
      </pc:docMkLst>
      <pc:sldChg chg="del">
        <pc:chgData name="Anastasiia VASHCHENKO" userId="S::anastasiia.vashchenko@raiffeisen.ua::29f048a0-b33a-4972-b85d-da874e513ab0" providerId="AD" clId="Web-{76C877E1-3E2E-AC1C-10E2-0BA1B496266C}" dt="2026-09-18T10:47:09.264" v="1"/>
        <pc:sldMkLst>
          <pc:docMk/>
          <pc:sldMk cId="0" sldId="276"/>
        </pc:sldMkLst>
      </pc:sldChg>
      <pc:sldChg chg="del">
        <pc:chgData name="Anastasiia VASHCHENKO" userId="S::anastasiia.vashchenko@raiffeisen.ua::29f048a0-b33a-4972-b85d-da874e513ab0" providerId="AD" clId="Web-{76C877E1-3E2E-AC1C-10E2-0BA1B496266C}" dt="2026-09-18T10:47:04.358" v="0"/>
        <pc:sldMkLst>
          <pc:docMk/>
          <pc:sldMk cId="696494049" sldId="435"/>
        </pc:sldMkLst>
      </pc:sldChg>
      <pc:sldChg chg="delSp modSp">
        <pc:chgData name="Anastasiia VASHCHENKO" userId="S::anastasiia.vashchenko@raiffeisen.ua::29f048a0-b33a-4972-b85d-da874e513ab0" providerId="AD" clId="Web-{76C877E1-3E2E-AC1C-10E2-0BA1B496266C}" dt="2026-09-18T10:47:20.358" v="4"/>
        <pc:sldMkLst>
          <pc:docMk/>
          <pc:sldMk cId="3657435891" sldId="437"/>
        </pc:sldMkLst>
        <pc:spChg chg="del mod">
          <ac:chgData name="Anastasiia VASHCHENKO" userId="S::anastasiia.vashchenko@raiffeisen.ua::29f048a0-b33a-4972-b85d-da874e513ab0" providerId="AD" clId="Web-{76C877E1-3E2E-AC1C-10E2-0BA1B496266C}" dt="2026-09-18T10:47:20.358" v="4"/>
          <ac:spMkLst>
            <pc:docMk/>
            <pc:sldMk cId="3657435891" sldId="437"/>
            <ac:spMk id="9" creationId="{CC9ABA3A-84C4-7C66-1AF7-16E792DDCAB7}"/>
          </ac:spMkLst>
        </pc:spChg>
      </pc:sldChg>
    </pc:docChg>
  </pc:docChgLst>
  <pc:docChgLst>
    <pc:chgData name="Anastasiia KULISH" userId="S::anastasiia.o.kulish@raiffeisen.ua::d2966988-909e-4af1-ba3b-520d52888b9f" providerId="AD" clId="Web-{20BE51F6-959A-138F-155E-E5C320B8B9C0}"/>
    <pc:docChg chg="modSld">
      <pc:chgData name="Anastasiia KULISH" userId="S::anastasiia.o.kulish@raiffeisen.ua::d2966988-909e-4af1-ba3b-520d52888b9f" providerId="AD" clId="Web-{20BE51F6-959A-138F-155E-E5C320B8B9C0}" dt="2026-09-18T10:08:35.094" v="0"/>
      <pc:docMkLst>
        <pc:docMk/>
      </pc:docMkLst>
      <pc:sldChg chg="modSp">
        <pc:chgData name="Anastasiia KULISH" userId="S::anastasiia.o.kulish@raiffeisen.ua::d2966988-909e-4af1-ba3b-520d52888b9f" providerId="AD" clId="Web-{20BE51F6-959A-138F-155E-E5C320B8B9C0}" dt="2026-09-18T10:08:35.094" v="0"/>
        <pc:sldMkLst>
          <pc:docMk/>
          <pc:sldMk cId="3657435891" sldId="437"/>
        </pc:sldMkLst>
        <pc:picChg chg="mod">
          <ac:chgData name="Anastasiia KULISH" userId="S::anastasiia.o.kulish@raiffeisen.ua::d2966988-909e-4af1-ba3b-520d52888b9f" providerId="AD" clId="Web-{20BE51F6-959A-138F-155E-E5C320B8B9C0}" dt="2026-09-18T10:08:35.094" v="0"/>
          <ac:picMkLst>
            <pc:docMk/>
            <pc:sldMk cId="3657435891" sldId="437"/>
            <ac:picMk id="15" creationId="{E4BD7333-E6BA-E250-4820-863A47375CEC}"/>
          </ac:picMkLst>
        </pc:picChg>
      </pc:sldChg>
    </pc:docChg>
  </pc:docChgLst>
  <pc:docChgLst>
    <pc:chgData name="Anastasiia KULISH" userId="S::anastasiia.o.kulish@raiffeisen.ua::d2966988-909e-4af1-ba3b-520d52888b9f" providerId="AD" clId="Web-{FBB8FF44-C345-8FD0-5D16-F88C391611CE}"/>
    <pc:docChg chg="addSld delSld modSld">
      <pc:chgData name="Anastasiia KULISH" userId="S::anastasiia.o.kulish@raiffeisen.ua::d2966988-909e-4af1-ba3b-520d52888b9f" providerId="AD" clId="Web-{FBB8FF44-C345-8FD0-5D16-F88C391611CE}" dt="2026-09-01T13:37:44.069" v="78"/>
      <pc:docMkLst>
        <pc:docMk/>
      </pc:docMkLst>
      <pc:sldChg chg="modSp add replId">
        <pc:chgData name="Anastasiia KULISH" userId="S::anastasiia.o.kulish@raiffeisen.ua::d2966988-909e-4af1-ba3b-520d52888b9f" providerId="AD" clId="Web-{FBB8FF44-C345-8FD0-5D16-F88C391611CE}" dt="2026-09-01T13:37:34.038" v="77" actId="14100"/>
        <pc:sldMkLst>
          <pc:docMk/>
          <pc:sldMk cId="3657435891" sldId="437"/>
        </pc:sldMkLst>
        <pc:picChg chg="mod modCrop">
          <ac:chgData name="Anastasiia KULISH" userId="S::anastasiia.o.kulish@raiffeisen.ua::d2966988-909e-4af1-ba3b-520d52888b9f" providerId="AD" clId="Web-{FBB8FF44-C345-8FD0-5D16-F88C391611CE}" dt="2026-09-01T13:37:34.038" v="77" actId="14100"/>
          <ac:picMkLst>
            <pc:docMk/>
            <pc:sldMk cId="3657435891" sldId="437"/>
            <ac:picMk id="15" creationId="{E4BD7333-E6BA-E250-4820-863A47375CEC}"/>
          </ac:picMkLst>
        </pc:picChg>
      </pc:sldChg>
    </pc:docChg>
  </pc:docChgLst>
  <pc:docChgLst>
    <pc:chgData name="Oleksandr BLASHCHUK" userId="82a40051-e7bd-415f-87e2-9b7de1472800" providerId="ADAL" clId="{21BD323C-9BC6-46DA-8445-4D83CF0C390E}"/>
    <pc:docChg chg="undo custSel addSld delSld modSld sldOrd">
      <pc:chgData name="Oleksandr BLASHCHUK" userId="82a40051-e7bd-415f-87e2-9b7de1472800" providerId="ADAL" clId="{21BD323C-9BC6-46DA-8445-4D83CF0C390E}" dt="2026-09-18T13:22:59.403" v="5223" actId="14100"/>
      <pc:docMkLst>
        <pc:docMk/>
      </pc:docMkLst>
      <pc:sldChg chg="modSp mod">
        <pc:chgData name="Oleksandr BLASHCHUK" userId="82a40051-e7bd-415f-87e2-9b7de1472800" providerId="ADAL" clId="{21BD323C-9BC6-46DA-8445-4D83CF0C390E}" dt="2026-09-18T13:22:59.403" v="5223" actId="14100"/>
        <pc:sldMkLst>
          <pc:docMk/>
          <pc:sldMk cId="0" sldId="268"/>
        </pc:sldMkLst>
        <pc:spChg chg="mod">
          <ac:chgData name="Oleksandr BLASHCHUK" userId="82a40051-e7bd-415f-87e2-9b7de1472800" providerId="ADAL" clId="{21BD323C-9BC6-46DA-8445-4D83CF0C390E}" dt="2026-09-18T13:22:51.973" v="5221" actId="1035"/>
          <ac:spMkLst>
            <pc:docMk/>
            <pc:sldMk cId="0" sldId="268"/>
            <ac:spMk id="15" creationId="{00000000-0000-0000-0000-000000000000}"/>
          </ac:spMkLst>
        </pc:spChg>
        <pc:spChg chg="mod">
          <ac:chgData name="Oleksandr BLASHCHUK" userId="82a40051-e7bd-415f-87e2-9b7de1472800" providerId="ADAL" clId="{21BD323C-9BC6-46DA-8445-4D83CF0C390E}" dt="2026-09-18T13:22:51.973" v="5221" actId="1035"/>
          <ac:spMkLst>
            <pc:docMk/>
            <pc:sldMk cId="0" sldId="268"/>
            <ac:spMk id="16" creationId="{00000000-0000-0000-0000-000000000000}"/>
          </ac:spMkLst>
        </pc:spChg>
        <pc:spChg chg="mod">
          <ac:chgData name="Oleksandr BLASHCHUK" userId="82a40051-e7bd-415f-87e2-9b7de1472800" providerId="ADAL" clId="{21BD323C-9BC6-46DA-8445-4D83CF0C390E}" dt="2026-09-18T13:22:51.973" v="5221" actId="1035"/>
          <ac:spMkLst>
            <pc:docMk/>
            <pc:sldMk cId="0" sldId="268"/>
            <ac:spMk id="17" creationId="{00000000-0000-0000-0000-000000000000}"/>
          </ac:spMkLst>
        </pc:spChg>
        <pc:spChg chg="mod">
          <ac:chgData name="Oleksandr BLASHCHUK" userId="82a40051-e7bd-415f-87e2-9b7de1472800" providerId="ADAL" clId="{21BD323C-9BC6-46DA-8445-4D83CF0C390E}" dt="2026-09-18T13:22:51.973" v="5221" actId="1035"/>
          <ac:spMkLst>
            <pc:docMk/>
            <pc:sldMk cId="0" sldId="268"/>
            <ac:spMk id="18" creationId="{00000000-0000-0000-0000-000000000000}"/>
          </ac:spMkLst>
        </pc:spChg>
        <pc:spChg chg="mod">
          <ac:chgData name="Oleksandr BLASHCHUK" userId="82a40051-e7bd-415f-87e2-9b7de1472800" providerId="ADAL" clId="{21BD323C-9BC6-46DA-8445-4D83CF0C390E}" dt="2026-09-18T13:22:51.973" v="5221" actId="1035"/>
          <ac:spMkLst>
            <pc:docMk/>
            <pc:sldMk cId="0" sldId="268"/>
            <ac:spMk id="19" creationId="{00000000-0000-0000-0000-000000000000}"/>
          </ac:spMkLst>
        </pc:spChg>
        <pc:spChg chg="mod">
          <ac:chgData name="Oleksandr BLASHCHUK" userId="82a40051-e7bd-415f-87e2-9b7de1472800" providerId="ADAL" clId="{21BD323C-9BC6-46DA-8445-4D83CF0C390E}" dt="2026-09-18T13:22:51.973" v="5221" actId="1035"/>
          <ac:spMkLst>
            <pc:docMk/>
            <pc:sldMk cId="0" sldId="268"/>
            <ac:spMk id="27" creationId="{00000000-0000-0000-0000-000000000000}"/>
          </ac:spMkLst>
        </pc:spChg>
        <pc:grpChg chg="mod">
          <ac:chgData name="Oleksandr BLASHCHUK" userId="82a40051-e7bd-415f-87e2-9b7de1472800" providerId="ADAL" clId="{21BD323C-9BC6-46DA-8445-4D83CF0C390E}" dt="2026-09-18T13:22:51.973" v="5221" actId="1035"/>
          <ac:grpSpMkLst>
            <pc:docMk/>
            <pc:sldMk cId="0" sldId="268"/>
            <ac:grpSpMk id="42" creationId="{367E00AE-3EC1-805B-8D63-C4CB1514E684}"/>
          </ac:grpSpMkLst>
        </pc:grpChg>
        <pc:grpChg chg="mod">
          <ac:chgData name="Oleksandr BLASHCHUK" userId="82a40051-e7bd-415f-87e2-9b7de1472800" providerId="ADAL" clId="{21BD323C-9BC6-46DA-8445-4D83CF0C390E}" dt="2026-09-18T13:22:51.973" v="5221" actId="1035"/>
          <ac:grpSpMkLst>
            <pc:docMk/>
            <pc:sldMk cId="0" sldId="268"/>
            <ac:grpSpMk id="43" creationId="{2A392A89-D84E-EDE2-27CF-2587D9AA1911}"/>
          </ac:grpSpMkLst>
        </pc:grpChg>
        <pc:picChg chg="mod">
          <ac:chgData name="Oleksandr BLASHCHUK" userId="82a40051-e7bd-415f-87e2-9b7de1472800" providerId="ADAL" clId="{21BD323C-9BC6-46DA-8445-4D83CF0C390E}" dt="2026-09-18T13:22:59.403" v="5223" actId="14100"/>
          <ac:picMkLst>
            <pc:docMk/>
            <pc:sldMk cId="0" sldId="268"/>
            <ac:picMk id="3" creationId="{A415FC53-FF7C-A951-08BA-D6D761CA311C}"/>
          </ac:picMkLst>
        </pc:picChg>
      </pc:sldChg>
      <pc:sldChg chg="addSp modSp mod">
        <pc:chgData name="Oleksandr BLASHCHUK" userId="82a40051-e7bd-415f-87e2-9b7de1472800" providerId="ADAL" clId="{21BD323C-9BC6-46DA-8445-4D83CF0C390E}" dt="2026-09-18T09:20:25.670" v="4554" actId="20577"/>
        <pc:sldMkLst>
          <pc:docMk/>
          <pc:sldMk cId="0" sldId="276"/>
        </pc:sldMkLst>
        <pc:spChg chg="add mod">
          <ac:chgData name="Oleksandr BLASHCHUK" userId="82a40051-e7bd-415f-87e2-9b7de1472800" providerId="ADAL" clId="{21BD323C-9BC6-46DA-8445-4D83CF0C390E}" dt="2026-09-18T09:20:25.670" v="4554" actId="20577"/>
          <ac:spMkLst>
            <pc:docMk/>
            <pc:sldMk cId="0" sldId="276"/>
            <ac:spMk id="6" creationId="{797495FE-5330-8203-21FE-F9814CFD48BB}"/>
          </ac:spMkLst>
        </pc:spChg>
      </pc:sldChg>
      <pc:sldChg chg="modSp mod">
        <pc:chgData name="Oleksandr BLASHCHUK" userId="82a40051-e7bd-415f-87e2-9b7de1472800" providerId="ADAL" clId="{21BD323C-9BC6-46DA-8445-4D83CF0C390E}" dt="2026-09-18T13:12:13.895" v="4964" actId="20577"/>
        <pc:sldMkLst>
          <pc:docMk/>
          <pc:sldMk cId="3755570513" sldId="419"/>
        </pc:sldMkLst>
        <pc:graphicFrameChg chg="mod modGraphic">
          <ac:chgData name="Oleksandr BLASHCHUK" userId="82a40051-e7bd-415f-87e2-9b7de1472800" providerId="ADAL" clId="{21BD323C-9BC6-46DA-8445-4D83CF0C390E}" dt="2026-09-18T13:12:13.895" v="4964" actId="20577"/>
          <ac:graphicFrameMkLst>
            <pc:docMk/>
            <pc:sldMk cId="3755570513" sldId="419"/>
            <ac:graphicFrameMk id="4" creationId="{36249275-8225-BA72-8655-2A65F4B809F0}"/>
          </ac:graphicFrameMkLst>
        </pc:graphicFrameChg>
      </pc:sldChg>
      <pc:sldChg chg="modSp mod">
        <pc:chgData name="Oleksandr BLASHCHUK" userId="82a40051-e7bd-415f-87e2-9b7de1472800" providerId="ADAL" clId="{21BD323C-9BC6-46DA-8445-4D83CF0C390E}" dt="2026-09-18T13:08:24.331" v="4912"/>
        <pc:sldMkLst>
          <pc:docMk/>
          <pc:sldMk cId="2133706573" sldId="433"/>
        </pc:sldMkLst>
        <pc:graphicFrameChg chg="mod modGraphic">
          <ac:chgData name="Oleksandr BLASHCHUK" userId="82a40051-e7bd-415f-87e2-9b7de1472800" providerId="ADAL" clId="{21BD323C-9BC6-46DA-8445-4D83CF0C390E}" dt="2026-09-18T13:08:24.331" v="4912"/>
          <ac:graphicFrameMkLst>
            <pc:docMk/>
            <pc:sldMk cId="2133706573" sldId="433"/>
            <ac:graphicFrameMk id="4" creationId="{37723122-3F3A-AC10-D724-686D6F9900A8}"/>
          </ac:graphicFrameMkLst>
        </pc:graphicFrameChg>
      </pc:sldChg>
      <pc:sldChg chg="modSp mod">
        <pc:chgData name="Oleksandr BLASHCHUK" userId="82a40051-e7bd-415f-87e2-9b7de1472800" providerId="ADAL" clId="{21BD323C-9BC6-46DA-8445-4D83CF0C390E}" dt="2026-09-18T13:21:52.937" v="5202" actId="20577"/>
        <pc:sldMkLst>
          <pc:docMk/>
          <pc:sldMk cId="2073198169" sldId="434"/>
        </pc:sldMkLst>
        <pc:graphicFrameChg chg="mod modGraphic">
          <ac:chgData name="Oleksandr BLASHCHUK" userId="82a40051-e7bd-415f-87e2-9b7de1472800" providerId="ADAL" clId="{21BD323C-9BC6-46DA-8445-4D83CF0C390E}" dt="2026-09-18T13:21:52.937" v="5202" actId="20577"/>
          <ac:graphicFrameMkLst>
            <pc:docMk/>
            <pc:sldMk cId="2073198169" sldId="434"/>
            <ac:graphicFrameMk id="5" creationId="{885F0490-BF34-C436-21BF-EF40A5F3357A}"/>
          </ac:graphicFrameMkLst>
        </pc:graphicFrameChg>
      </pc:sldChg>
      <pc:sldChg chg="addSp mod">
        <pc:chgData name="Oleksandr BLASHCHUK" userId="82a40051-e7bd-415f-87e2-9b7de1472800" providerId="ADAL" clId="{21BD323C-9BC6-46DA-8445-4D83CF0C390E}" dt="2026-09-18T09:20:29.856" v="4555" actId="22"/>
        <pc:sldMkLst>
          <pc:docMk/>
          <pc:sldMk cId="696494049" sldId="435"/>
        </pc:sldMkLst>
        <pc:spChg chg="add">
          <ac:chgData name="Oleksandr BLASHCHUK" userId="82a40051-e7bd-415f-87e2-9b7de1472800" providerId="ADAL" clId="{21BD323C-9BC6-46DA-8445-4D83CF0C390E}" dt="2026-09-18T09:20:29.856" v="4555" actId="22"/>
          <ac:spMkLst>
            <pc:docMk/>
            <pc:sldMk cId="696494049" sldId="435"/>
            <ac:spMk id="9" creationId="{97503C39-F8F2-921A-D276-C5CFF2F492D1}"/>
          </ac:spMkLst>
        </pc:spChg>
      </pc:sldChg>
      <pc:sldChg chg="addSp modSp mod">
        <pc:chgData name="Oleksandr BLASHCHUK" userId="82a40051-e7bd-415f-87e2-9b7de1472800" providerId="ADAL" clId="{21BD323C-9BC6-46DA-8445-4D83CF0C390E}" dt="2026-09-18T12:46:21.356" v="4752" actId="20577"/>
        <pc:sldMkLst>
          <pc:docMk/>
          <pc:sldMk cId="3657435891" sldId="437"/>
        </pc:sldMkLst>
        <pc:spChg chg="mod">
          <ac:chgData name="Oleksandr BLASHCHUK" userId="82a40051-e7bd-415f-87e2-9b7de1472800" providerId="ADAL" clId="{21BD323C-9BC6-46DA-8445-4D83CF0C390E}" dt="2026-09-18T12:46:21.356" v="4752" actId="20577"/>
          <ac:spMkLst>
            <pc:docMk/>
            <pc:sldMk cId="3657435891" sldId="437"/>
            <ac:spMk id="7" creationId="{46CE5569-3837-167D-9A1B-5837B25AFAB7}"/>
          </ac:spMkLst>
        </pc:spChg>
        <pc:spChg chg="add mod">
          <ac:chgData name="Oleksandr BLASHCHUK" userId="82a40051-e7bd-415f-87e2-9b7de1472800" providerId="ADAL" clId="{21BD323C-9BC6-46DA-8445-4D83CF0C390E}" dt="2026-09-18T10:09:35.557" v="4744" actId="1076"/>
          <ac:spMkLst>
            <pc:docMk/>
            <pc:sldMk cId="3657435891" sldId="437"/>
            <ac:spMk id="9" creationId="{CC9ABA3A-84C4-7C66-1AF7-16E792DDCAB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D2ED8C-73F9-B9A0-97AE-C530E27731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1A56DD-0F65-C330-666F-AC30AAFC187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1B50F-978D-4127-80BB-38A8992EACF1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779C76-1832-114F-776E-275F337A80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444485-7681-4A3E-CEE1-ABFDA66926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05310-149F-4E5C-9800-BDD1C68B132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65316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3FF3E95B-C48D-478D-A824-A78C3A94844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5602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207926" indent="-207926" algn="l" rtl="0" fontAlgn="base">
      <a:spcBef>
        <a:spcPct val="30000"/>
      </a:spcBef>
      <a:spcAft>
        <a:spcPct val="0"/>
      </a:spcAft>
      <a:buFont typeface="Arial" pitchFamily="34" charset="0"/>
      <a:buChar char="•"/>
      <a:tabLst>
        <a:tab pos="2022553" algn="l"/>
      </a:tabLs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1088776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633164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2177552" algn="l" rtl="0" fontAlgn="base">
      <a:spcBef>
        <a:spcPct val="30000"/>
      </a:spcBef>
      <a:spcAft>
        <a:spcPct val="0"/>
      </a:spcAft>
      <a:defRPr sz="14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721940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6328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10716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5104" algn="l" defTabSz="108877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F3E95B-C48D-478D-A824-A78C3A94844C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61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282424" y="3019042"/>
            <a:ext cx="4551468" cy="886397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3200" b="1" spc="-3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280088" y="4358216"/>
            <a:ext cx="4552723" cy="269304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reeform 7"/>
          <p:cNvSpPr/>
          <p:nvPr userDrawn="1"/>
        </p:nvSpPr>
        <p:spPr>
          <a:xfrm>
            <a:off x="835702" y="1370722"/>
            <a:ext cx="2881080" cy="4116430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/>
          <p:nvPr userDrawn="1"/>
        </p:nvSpPr>
        <p:spPr>
          <a:xfrm flipH="1">
            <a:off x="9162660" y="1037943"/>
            <a:ext cx="1627573" cy="2325438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BlackLogo.png">
            <a:extLst>
              <a:ext uri="{FF2B5EF4-FFF2-40B4-BE49-F238E27FC236}">
                <a16:creationId xmlns:a16="http://schemas.microsoft.com/office/drawing/2014/main" id="{BBE7AF04-25AF-0C00-58CC-38ED31D07B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195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3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4E4B868-0131-AEB9-0D59-6EE382F9392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-1" y="0"/>
            <a:ext cx="12195178" cy="6859588"/>
          </a:xfrm>
          <a:custGeom>
            <a:avLst/>
            <a:gdLst>
              <a:gd name="connsiteX0" fmla="*/ 12195175 w 12195178"/>
              <a:gd name="connsiteY0" fmla="*/ 6857391 h 6859588"/>
              <a:gd name="connsiteX1" fmla="*/ 12195178 w 12195178"/>
              <a:gd name="connsiteY1" fmla="*/ 6859588 h 6859588"/>
              <a:gd name="connsiteX2" fmla="*/ 12195175 w 12195178"/>
              <a:gd name="connsiteY2" fmla="*/ 6859588 h 6859588"/>
              <a:gd name="connsiteX3" fmla="*/ 0 w 12195178"/>
              <a:gd name="connsiteY3" fmla="*/ 0 h 6859588"/>
              <a:gd name="connsiteX4" fmla="*/ 12195175 w 12195178"/>
              <a:gd name="connsiteY4" fmla="*/ 0 h 6859588"/>
              <a:gd name="connsiteX5" fmla="*/ 12195175 w 12195178"/>
              <a:gd name="connsiteY5" fmla="*/ 6857391 h 6859588"/>
              <a:gd name="connsiteX6" fmla="*/ 12192340 w 12195178"/>
              <a:gd name="connsiteY6" fmla="*/ 4840917 h 6859588"/>
              <a:gd name="connsiteX7" fmla="*/ 11898506 w 12195178"/>
              <a:gd name="connsiteY7" fmla="*/ 4545015 h 6859588"/>
              <a:gd name="connsiteX8" fmla="*/ 11651193 w 12195178"/>
              <a:gd name="connsiteY8" fmla="*/ 4414806 h 6859588"/>
              <a:gd name="connsiteX9" fmla="*/ 1656 w 12195178"/>
              <a:gd name="connsiteY9" fmla="*/ 4420070 h 6859588"/>
              <a:gd name="connsiteX10" fmla="*/ 0 w 12195178"/>
              <a:gd name="connsiteY10" fmla="*/ 6859588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5178" h="6859588">
                <a:moveTo>
                  <a:pt x="12195175" y="6857391"/>
                </a:moveTo>
                <a:lnTo>
                  <a:pt x="12195178" y="6859588"/>
                </a:lnTo>
                <a:lnTo>
                  <a:pt x="12195175" y="6859588"/>
                </a:lnTo>
                <a:close/>
                <a:moveTo>
                  <a:pt x="0" y="0"/>
                </a:moveTo>
                <a:lnTo>
                  <a:pt x="12195175" y="0"/>
                </a:lnTo>
                <a:lnTo>
                  <a:pt x="12195175" y="6857391"/>
                </a:lnTo>
                <a:lnTo>
                  <a:pt x="12192340" y="4840917"/>
                </a:lnTo>
                <a:lnTo>
                  <a:pt x="11898506" y="4545015"/>
                </a:lnTo>
                <a:cubicBezTo>
                  <a:pt x="11801963" y="4444425"/>
                  <a:pt x="11762948" y="4423768"/>
                  <a:pt x="11651193" y="4414806"/>
                </a:cubicBezTo>
                <a:cubicBezTo>
                  <a:pt x="11353048" y="4416581"/>
                  <a:pt x="299801" y="4418295"/>
                  <a:pt x="1656" y="4420070"/>
                </a:cubicBezTo>
                <a:lnTo>
                  <a:pt x="0" y="685958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9" name="Freeform 8"/>
          <p:cNvSpPr/>
          <p:nvPr userDrawn="1"/>
        </p:nvSpPr>
        <p:spPr>
          <a:xfrm rot="16200000">
            <a:off x="4875195" y="-460392"/>
            <a:ext cx="2444782" cy="1219517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3513"/>
              <a:gd name="connsiteY0" fmla="*/ 12219678 h 12221418"/>
              <a:gd name="connsiteX1" fmla="*/ 5575577 w 5993513"/>
              <a:gd name="connsiteY1" fmla="*/ 12221418 h 12221418"/>
              <a:gd name="connsiteX2" fmla="*/ 5887032 w 5993513"/>
              <a:gd name="connsiteY2" fmla="*/ 11907300 h 12221418"/>
              <a:gd name="connsiteX3" fmla="*/ 5993513 w 5993513"/>
              <a:gd name="connsiteY3" fmla="*/ 11704988 h 12221418"/>
              <a:gd name="connsiteX4" fmla="*/ 5987780 w 5993513"/>
              <a:gd name="connsiteY4" fmla="*/ 0 h 12221418"/>
              <a:gd name="connsiteX5" fmla="*/ 1 w 5993513"/>
              <a:gd name="connsiteY5" fmla="*/ 5360090 h 12221418"/>
              <a:gd name="connsiteX6" fmla="*/ 0 w 5993513"/>
              <a:gd name="connsiteY6" fmla="*/ 12219678 h 12221418"/>
              <a:gd name="connsiteX0" fmla="*/ 3542284 w 5993512"/>
              <a:gd name="connsiteY0" fmla="*/ 12215762 h 12221418"/>
              <a:gd name="connsiteX1" fmla="*/ 5575576 w 5993512"/>
              <a:gd name="connsiteY1" fmla="*/ 12221418 h 12221418"/>
              <a:gd name="connsiteX2" fmla="*/ 5887031 w 5993512"/>
              <a:gd name="connsiteY2" fmla="*/ 11907300 h 12221418"/>
              <a:gd name="connsiteX3" fmla="*/ 5993512 w 5993512"/>
              <a:gd name="connsiteY3" fmla="*/ 11704988 h 12221418"/>
              <a:gd name="connsiteX4" fmla="*/ 5987779 w 5993512"/>
              <a:gd name="connsiteY4" fmla="*/ 0 h 12221418"/>
              <a:gd name="connsiteX5" fmla="*/ 0 w 5993512"/>
              <a:gd name="connsiteY5" fmla="*/ 5360090 h 12221418"/>
              <a:gd name="connsiteX6" fmla="*/ 3542284 w 5993512"/>
              <a:gd name="connsiteY6" fmla="*/ 12215762 h 12221418"/>
              <a:gd name="connsiteX0" fmla="*/ 0 w 2451228"/>
              <a:gd name="connsiteY0" fmla="*/ 12215762 h 12221418"/>
              <a:gd name="connsiteX1" fmla="*/ 2033292 w 2451228"/>
              <a:gd name="connsiteY1" fmla="*/ 12221418 h 12221418"/>
              <a:gd name="connsiteX2" fmla="*/ 2344747 w 2451228"/>
              <a:gd name="connsiteY2" fmla="*/ 11907300 h 12221418"/>
              <a:gd name="connsiteX3" fmla="*/ 2451228 w 2451228"/>
              <a:gd name="connsiteY3" fmla="*/ 11704988 h 12221418"/>
              <a:gd name="connsiteX4" fmla="*/ 2445495 w 2451228"/>
              <a:gd name="connsiteY4" fmla="*/ 0 h 12221418"/>
              <a:gd name="connsiteX5" fmla="*/ 0 w 2451228"/>
              <a:gd name="connsiteY5" fmla="*/ 20584 h 12221418"/>
              <a:gd name="connsiteX6" fmla="*/ 0 w 2451228"/>
              <a:gd name="connsiteY6" fmla="*/ 12215762 h 12221418"/>
              <a:gd name="connsiteX0" fmla="*/ 0 w 2451228"/>
              <a:gd name="connsiteY0" fmla="*/ 12202114 h 12207770"/>
              <a:gd name="connsiteX1" fmla="*/ 2033292 w 2451228"/>
              <a:gd name="connsiteY1" fmla="*/ 12207770 h 12207770"/>
              <a:gd name="connsiteX2" fmla="*/ 2344747 w 2451228"/>
              <a:gd name="connsiteY2" fmla="*/ 11893652 h 12207770"/>
              <a:gd name="connsiteX3" fmla="*/ 2451228 w 2451228"/>
              <a:gd name="connsiteY3" fmla="*/ 11691340 h 12207770"/>
              <a:gd name="connsiteX4" fmla="*/ 2441055 w 2451228"/>
              <a:gd name="connsiteY4" fmla="*/ 0 h 12207770"/>
              <a:gd name="connsiteX5" fmla="*/ 0 w 2451228"/>
              <a:gd name="connsiteY5" fmla="*/ 6936 h 12207770"/>
              <a:gd name="connsiteX6" fmla="*/ 0 w 2451228"/>
              <a:gd name="connsiteY6" fmla="*/ 12202114 h 12207770"/>
              <a:gd name="connsiteX0" fmla="*/ 0 w 2451228"/>
              <a:gd name="connsiteY0" fmla="*/ 12195178 h 12200834"/>
              <a:gd name="connsiteX1" fmla="*/ 2033292 w 2451228"/>
              <a:gd name="connsiteY1" fmla="*/ 12200834 h 12200834"/>
              <a:gd name="connsiteX2" fmla="*/ 2344747 w 2451228"/>
              <a:gd name="connsiteY2" fmla="*/ 11886716 h 12200834"/>
              <a:gd name="connsiteX3" fmla="*/ 2451228 w 2451228"/>
              <a:gd name="connsiteY3" fmla="*/ 11684404 h 12200834"/>
              <a:gd name="connsiteX4" fmla="*/ 2439518 w 2451228"/>
              <a:gd name="connsiteY4" fmla="*/ 1656 h 12200834"/>
              <a:gd name="connsiteX5" fmla="*/ 0 w 2451228"/>
              <a:gd name="connsiteY5" fmla="*/ 0 h 12200834"/>
              <a:gd name="connsiteX6" fmla="*/ 0 w 2451228"/>
              <a:gd name="connsiteY6" fmla="*/ 12195178 h 12200834"/>
              <a:gd name="connsiteX0" fmla="*/ 0 w 2451228"/>
              <a:gd name="connsiteY0" fmla="*/ 12195178 h 12195178"/>
              <a:gd name="connsiteX1" fmla="*/ 2018671 w 2451228"/>
              <a:gd name="connsiteY1" fmla="*/ 12192340 h 12195178"/>
              <a:gd name="connsiteX2" fmla="*/ 2344747 w 2451228"/>
              <a:gd name="connsiteY2" fmla="*/ 11886716 h 12195178"/>
              <a:gd name="connsiteX3" fmla="*/ 2451228 w 2451228"/>
              <a:gd name="connsiteY3" fmla="*/ 11684404 h 12195178"/>
              <a:gd name="connsiteX4" fmla="*/ 2439518 w 2451228"/>
              <a:gd name="connsiteY4" fmla="*/ 1656 h 12195178"/>
              <a:gd name="connsiteX5" fmla="*/ 0 w 2451228"/>
              <a:gd name="connsiteY5" fmla="*/ 0 h 12195178"/>
              <a:gd name="connsiteX6" fmla="*/ 0 w 2451228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44747 w 2444782"/>
              <a:gd name="connsiteY2" fmla="*/ 1188671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  <a:gd name="connsiteX0" fmla="*/ 0 w 2444782"/>
              <a:gd name="connsiteY0" fmla="*/ 12195178 h 12195178"/>
              <a:gd name="connsiteX1" fmla="*/ 2018671 w 2444782"/>
              <a:gd name="connsiteY1" fmla="*/ 12192340 h 12195178"/>
              <a:gd name="connsiteX2" fmla="*/ 2314573 w 2444782"/>
              <a:gd name="connsiteY2" fmla="*/ 11898506 h 12195178"/>
              <a:gd name="connsiteX3" fmla="*/ 2444782 w 2444782"/>
              <a:gd name="connsiteY3" fmla="*/ 11651193 h 12195178"/>
              <a:gd name="connsiteX4" fmla="*/ 2439518 w 2444782"/>
              <a:gd name="connsiteY4" fmla="*/ 1656 h 12195178"/>
              <a:gd name="connsiteX5" fmla="*/ 0 w 2444782"/>
              <a:gd name="connsiteY5" fmla="*/ 0 h 12195178"/>
              <a:gd name="connsiteX6" fmla="*/ 0 w 2444782"/>
              <a:gd name="connsiteY6" fmla="*/ 12195178 h 12195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4782" h="12195178">
                <a:moveTo>
                  <a:pt x="0" y="12195178"/>
                </a:moveTo>
                <a:lnTo>
                  <a:pt x="2018671" y="12192340"/>
                </a:lnTo>
                <a:lnTo>
                  <a:pt x="2314573" y="11898506"/>
                </a:lnTo>
                <a:cubicBezTo>
                  <a:pt x="2415163" y="11801963"/>
                  <a:pt x="2435820" y="11762948"/>
                  <a:pt x="2444782" y="11651193"/>
                </a:cubicBezTo>
                <a:cubicBezTo>
                  <a:pt x="2443007" y="11353048"/>
                  <a:pt x="2441293" y="299801"/>
                  <a:pt x="2439518" y="1656"/>
                </a:cubicBezTo>
                <a:lnTo>
                  <a:pt x="0" y="0"/>
                </a:lnTo>
                <a:lnTo>
                  <a:pt x="0" y="1219517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3107272" y="5125196"/>
            <a:ext cx="6816191" cy="360099"/>
          </a:xfrm>
        </p:spPr>
        <p:txBody>
          <a:bodyPr wrap="square" anchor="b">
            <a:spAutoFit/>
          </a:bodyPr>
          <a:lstStyle>
            <a:lvl1pPr algn="l">
              <a:lnSpc>
                <a:spcPct val="90000"/>
              </a:lnSpc>
              <a:defRPr sz="2600" b="1" spc="-3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107272" y="5875994"/>
            <a:ext cx="6816191" cy="203133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4" name="Picture 1" descr="BlackLogo.png">
            <a:extLst>
              <a:ext uri="{FF2B5EF4-FFF2-40B4-BE49-F238E27FC236}">
                <a16:creationId xmlns:a16="http://schemas.microsoft.com/office/drawing/2014/main" id="{B3B007A0-A3DE-DA16-ADC9-2066E3D9CA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7" y="510946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50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resentation Contents">
    <p:bg>
      <p:bgPr>
        <a:solidFill>
          <a:srgbClr val="F8F6F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0" y="0"/>
            <a:ext cx="4071938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233540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925826 w 5997764"/>
              <a:gd name="connsiteY5" fmla="*/ 0 h 6861328"/>
              <a:gd name="connsiteX6" fmla="*/ 0 w 5997764"/>
              <a:gd name="connsiteY6" fmla="*/ 6859588 h 6861328"/>
              <a:gd name="connsiteX0" fmla="*/ 0 w 4071938"/>
              <a:gd name="connsiteY0" fmla="*/ 6859588 h 6861328"/>
              <a:gd name="connsiteX1" fmla="*/ 3649751 w 4071938"/>
              <a:gd name="connsiteY1" fmla="*/ 6861328 h 6861328"/>
              <a:gd name="connsiteX2" fmla="*/ 3961206 w 4071938"/>
              <a:gd name="connsiteY2" fmla="*/ 6547210 h 6861328"/>
              <a:gd name="connsiteX3" fmla="*/ 4067687 w 4071938"/>
              <a:gd name="connsiteY3" fmla="*/ 6344898 h 6861328"/>
              <a:gd name="connsiteX4" fmla="*/ 4070163 w 4071938"/>
              <a:gd name="connsiteY4" fmla="*/ 0 h 6861328"/>
              <a:gd name="connsiteX5" fmla="*/ 0 w 4071938"/>
              <a:gd name="connsiteY5" fmla="*/ 0 h 6861328"/>
              <a:gd name="connsiteX6" fmla="*/ 0 w 4071938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1938" h="6861328">
                <a:moveTo>
                  <a:pt x="0" y="6859588"/>
                </a:moveTo>
                <a:lnTo>
                  <a:pt x="3649751" y="6861328"/>
                </a:lnTo>
                <a:lnTo>
                  <a:pt x="3961206" y="6547210"/>
                </a:lnTo>
                <a:cubicBezTo>
                  <a:pt x="4028146" y="6480608"/>
                  <a:pt x="4067626" y="6394128"/>
                  <a:pt x="4067687" y="6344898"/>
                </a:cubicBezTo>
                <a:cubicBezTo>
                  <a:pt x="4065912" y="6046753"/>
                  <a:pt x="4071938" y="298145"/>
                  <a:pt x="4070163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433887" y="2493690"/>
            <a:ext cx="7332663" cy="3465785"/>
          </a:xfrm>
        </p:spPr>
        <p:txBody>
          <a:bodyPr numCol="2" spcCol="144000"/>
          <a:lstStyle>
            <a:lvl1pPr marL="406400" indent="-406400">
              <a:spcBef>
                <a:spcPts val="2100"/>
              </a:spcBef>
              <a:spcAft>
                <a:spcPts val="0"/>
              </a:spcAft>
              <a:buFont typeface="+mj-lt"/>
              <a:buAutoNum type="arabicPeriod"/>
              <a:defRPr sz="1800">
                <a:solidFill>
                  <a:schemeClr val="tx2"/>
                </a:solidFill>
              </a:defRPr>
            </a:lvl1pPr>
            <a:lvl2pPr marL="579438" indent="-179388">
              <a:spcBef>
                <a:spcPts val="400"/>
              </a:spcBef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Slide Number Placeholder 109">
            <a:extLst>
              <a:ext uri="{FF2B5EF4-FFF2-40B4-BE49-F238E27FC236}">
                <a16:creationId xmlns:a16="http://schemas.microsoft.com/office/drawing/2014/main" id="{162F2703-C290-8CD5-AEF8-49FD6D2BFFA8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BlackLogo.png">
            <a:extLst>
              <a:ext uri="{FF2B5EF4-FFF2-40B4-BE49-F238E27FC236}">
                <a16:creationId xmlns:a16="http://schemas.microsoft.com/office/drawing/2014/main" id="{AA8BA0C1-4526-63C2-AF71-611B43CD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67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with only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2">
            <a:extLst>
              <a:ext uri="{FF2B5EF4-FFF2-40B4-BE49-F238E27FC236}">
                <a16:creationId xmlns:a16="http://schemas.microsoft.com/office/drawing/2014/main" id="{439CD316-0FF6-7187-BF0B-45DE80973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207" y="2131348"/>
            <a:ext cx="5599881" cy="400110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FDEDAC1-98C8-9EB2-213C-E421CB6C6A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34207" y="2637706"/>
            <a:ext cx="5599881" cy="421013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69AA4C6-859A-08A7-A3C4-7F743F568559}"/>
              </a:ext>
            </a:extLst>
          </p:cNvPr>
          <p:cNvSpPr/>
          <p:nvPr userDrawn="1"/>
        </p:nvSpPr>
        <p:spPr>
          <a:xfrm>
            <a:off x="9121923" y="3573810"/>
            <a:ext cx="1884539" cy="2692584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BlackLogo.png">
            <a:extLst>
              <a:ext uri="{FF2B5EF4-FFF2-40B4-BE49-F238E27FC236}">
                <a16:creationId xmlns:a16="http://schemas.microsoft.com/office/drawing/2014/main" id="{CC8E6E26-A1C4-714B-E196-3F947EB6059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56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with image and text">
    <p:bg>
      <p:bgPr>
        <a:blipFill dpi="0" rotWithShape="1">
          <a:blip r:embed="rId2" cstate="print">
            <a:lum/>
          </a:blip>
          <a:srcRect/>
          <a:stretch>
            <a:fillRect l="-100" t="-100" r="-100" b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35BDA9E-8D4E-E363-4185-FFA05C2093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0" y="-1740"/>
            <a:ext cx="12195175" cy="6861328"/>
          </a:xfrm>
          <a:custGeom>
            <a:avLst/>
            <a:gdLst>
              <a:gd name="connsiteX0" fmla="*/ 0 w 12195175"/>
              <a:gd name="connsiteY0" fmla="*/ 6859588 h 6861328"/>
              <a:gd name="connsiteX1" fmla="*/ 5575577 w 12195175"/>
              <a:gd name="connsiteY1" fmla="*/ 6861328 h 6861328"/>
              <a:gd name="connsiteX2" fmla="*/ 0 w 12195175"/>
              <a:gd name="connsiteY2" fmla="*/ 6861328 h 6861328"/>
              <a:gd name="connsiteX3" fmla="*/ 5995997 w 12195175"/>
              <a:gd name="connsiteY3" fmla="*/ 1740 h 6861328"/>
              <a:gd name="connsiteX4" fmla="*/ 12195175 w 12195175"/>
              <a:gd name="connsiteY4" fmla="*/ 1740 h 6861328"/>
              <a:gd name="connsiteX5" fmla="*/ 12195175 w 12195175"/>
              <a:gd name="connsiteY5" fmla="*/ 6861328 h 6861328"/>
              <a:gd name="connsiteX6" fmla="*/ 5575577 w 12195175"/>
              <a:gd name="connsiteY6" fmla="*/ 6861328 h 6861328"/>
              <a:gd name="connsiteX7" fmla="*/ 5887033 w 12195175"/>
              <a:gd name="connsiteY7" fmla="*/ 6547210 h 6861328"/>
              <a:gd name="connsiteX8" fmla="*/ 5993513 w 12195175"/>
              <a:gd name="connsiteY8" fmla="*/ 6344898 h 6861328"/>
              <a:gd name="connsiteX9" fmla="*/ 5996067 w 12195175"/>
              <a:gd name="connsiteY9" fmla="*/ 17926 h 6861328"/>
              <a:gd name="connsiteX10" fmla="*/ 0 w 12195175"/>
              <a:gd name="connsiteY10" fmla="*/ 1740 h 6861328"/>
              <a:gd name="connsiteX11" fmla="*/ 1 w 12195175"/>
              <a:gd name="connsiteY11" fmla="*/ 1740 h 6861328"/>
              <a:gd name="connsiteX12" fmla="*/ 0 w 12195175"/>
              <a:gd name="connsiteY12" fmla="*/ 6859588 h 6861328"/>
              <a:gd name="connsiteX13" fmla="*/ 1 w 12195175"/>
              <a:gd name="connsiteY13" fmla="*/ 0 h 6861328"/>
              <a:gd name="connsiteX14" fmla="*/ 5995989 w 12195175"/>
              <a:gd name="connsiteY14" fmla="*/ 0 h 6861328"/>
              <a:gd name="connsiteX15" fmla="*/ 5995997 w 12195175"/>
              <a:gd name="connsiteY15" fmla="*/ 1740 h 6861328"/>
              <a:gd name="connsiteX16" fmla="*/ 1 w 12195175"/>
              <a:gd name="connsiteY16" fmla="*/ 1740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5175" h="6861328">
                <a:moveTo>
                  <a:pt x="0" y="6859588"/>
                </a:moveTo>
                <a:lnTo>
                  <a:pt x="5575577" y="6861328"/>
                </a:lnTo>
                <a:lnTo>
                  <a:pt x="0" y="6861328"/>
                </a:lnTo>
                <a:close/>
                <a:moveTo>
                  <a:pt x="5995997" y="1740"/>
                </a:moveTo>
                <a:lnTo>
                  <a:pt x="12195175" y="1740"/>
                </a:lnTo>
                <a:lnTo>
                  <a:pt x="12195175" y="6861328"/>
                </a:lnTo>
                <a:lnTo>
                  <a:pt x="5575577" y="6861328"/>
                </a:lnTo>
                <a:lnTo>
                  <a:pt x="5887033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66" y="6051412"/>
                  <a:pt x="5997578" y="476458"/>
                  <a:pt x="5996067" y="17926"/>
                </a:cubicBezTo>
                <a:close/>
                <a:moveTo>
                  <a:pt x="0" y="1740"/>
                </a:moveTo>
                <a:lnTo>
                  <a:pt x="1" y="1740"/>
                </a:lnTo>
                <a:lnTo>
                  <a:pt x="0" y="6859588"/>
                </a:lnTo>
                <a:close/>
                <a:moveTo>
                  <a:pt x="1" y="0"/>
                </a:moveTo>
                <a:lnTo>
                  <a:pt x="5995989" y="0"/>
                </a:lnTo>
                <a:lnTo>
                  <a:pt x="5995997" y="1740"/>
                </a:lnTo>
                <a:lnTo>
                  <a:pt x="1" y="174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17" name="Freeform 16"/>
          <p:cNvSpPr/>
          <p:nvPr userDrawn="1"/>
        </p:nvSpPr>
        <p:spPr>
          <a:xfrm>
            <a:off x="0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Freeform 17"/>
          <p:cNvSpPr/>
          <p:nvPr userDrawn="1"/>
        </p:nvSpPr>
        <p:spPr>
          <a:xfrm>
            <a:off x="0" y="0"/>
            <a:ext cx="5260306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737458 w 5997764"/>
              <a:gd name="connsiteY5" fmla="*/ 0 h 6861328"/>
              <a:gd name="connsiteX6" fmla="*/ 0 w 5997764"/>
              <a:gd name="connsiteY6" fmla="*/ 6859588 h 6861328"/>
              <a:gd name="connsiteX0" fmla="*/ 0 w 5260306"/>
              <a:gd name="connsiteY0" fmla="*/ 6859588 h 6861328"/>
              <a:gd name="connsiteX1" fmla="*/ 4838119 w 5260306"/>
              <a:gd name="connsiteY1" fmla="*/ 6861328 h 6861328"/>
              <a:gd name="connsiteX2" fmla="*/ 5149574 w 5260306"/>
              <a:gd name="connsiteY2" fmla="*/ 6547210 h 6861328"/>
              <a:gd name="connsiteX3" fmla="*/ 5256055 w 5260306"/>
              <a:gd name="connsiteY3" fmla="*/ 6344898 h 6861328"/>
              <a:gd name="connsiteX4" fmla="*/ 5258531 w 5260306"/>
              <a:gd name="connsiteY4" fmla="*/ 0 h 6861328"/>
              <a:gd name="connsiteX5" fmla="*/ 0 w 5260306"/>
              <a:gd name="connsiteY5" fmla="*/ 0 h 6861328"/>
              <a:gd name="connsiteX6" fmla="*/ 0 w 5260306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0306" h="6861328">
                <a:moveTo>
                  <a:pt x="0" y="6859588"/>
                </a:moveTo>
                <a:lnTo>
                  <a:pt x="4838119" y="6861328"/>
                </a:lnTo>
                <a:lnTo>
                  <a:pt x="5149574" y="6547210"/>
                </a:lnTo>
                <a:cubicBezTo>
                  <a:pt x="5216514" y="6480608"/>
                  <a:pt x="5255994" y="6394128"/>
                  <a:pt x="5256055" y="6344898"/>
                </a:cubicBezTo>
                <a:cubicBezTo>
                  <a:pt x="5254280" y="6046753"/>
                  <a:pt x="5260306" y="298145"/>
                  <a:pt x="5258531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Freeform 18"/>
          <p:cNvSpPr/>
          <p:nvPr userDrawn="1"/>
        </p:nvSpPr>
        <p:spPr>
          <a:xfrm>
            <a:off x="10758248" y="4982389"/>
            <a:ext cx="1009356" cy="1442147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2">
            <a:extLst>
              <a:ext uri="{FF2B5EF4-FFF2-40B4-BE49-F238E27FC236}">
                <a16:creationId xmlns:a16="http://schemas.microsoft.com/office/drawing/2014/main" id="{F59D11B6-8D02-65E4-693A-CE1C2210C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48" y="2664129"/>
            <a:ext cx="3672408" cy="800219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C65AA19-5AD0-A7B5-4B6E-E81079B28E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948" y="3573810"/>
            <a:ext cx="3672408" cy="226729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9B3878F0-E5F1-8AE8-CD77-731061DC3803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E4732BFF-F12C-DBB6-9BE6-9C8C7D31FF1E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D23CA8F0-E8E5-F98F-9EEA-1B8385DBF545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F19591A-A5AF-9340-E3A4-F3BFEB406945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97C2E69-8823-374D-5413-90B27A6B9B64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C857A7E-786A-0674-1AE3-D0964B8D12D9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C13BF857-4669-2F67-FF0A-5F70B0BD004A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EB9054D-A78D-D982-66F0-CB2F0A74466D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69C764B-8DB1-780E-60F4-D3086EE60BC4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A87ED28-EBA0-2AFD-A4E9-FE58AD447190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212503D-467A-9F65-833F-B9259ECF525D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C818F050-95E5-E17D-1BFB-47152F3FFCF1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F3E277ED-9E6B-54C9-01FE-5B210B8E8FEA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57CA88CF-A88B-087B-DC3A-116CDA83C789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FCB131C6-D750-C200-99BD-11621080AACE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A914E6D8-2869-ED19-DECB-28F3AA7B9B24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E7E5ABDE-F1DB-144D-0772-B53E6BB6C8AD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63972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gn_Off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3267181" y="3448559"/>
            <a:ext cx="5660812" cy="443198"/>
          </a:xfrm>
        </p:spPr>
        <p:txBody>
          <a:bodyPr wrap="square" anchor="b">
            <a:spAutoFit/>
          </a:bodyPr>
          <a:lstStyle>
            <a:lvl1pPr algn="ctr">
              <a:lnSpc>
                <a:spcPct val="90000"/>
              </a:lnSpc>
              <a:defRPr sz="3200" b="1" spc="-3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Thank you!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8DFB490-311A-151A-F6B0-BBC45E65BEBF}"/>
              </a:ext>
            </a:extLst>
          </p:cNvPr>
          <p:cNvSpPr/>
          <p:nvPr userDrawn="1"/>
        </p:nvSpPr>
        <p:spPr>
          <a:xfrm flipH="1">
            <a:off x="7989830" y="2478190"/>
            <a:ext cx="1668515" cy="2383935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72933B2-1A60-AF63-01E1-DF0F92A02685}"/>
              </a:ext>
            </a:extLst>
          </p:cNvPr>
          <p:cNvSpPr/>
          <p:nvPr userDrawn="1"/>
        </p:nvSpPr>
        <p:spPr>
          <a:xfrm rot="10800000" flipH="1">
            <a:off x="2536830" y="2478190"/>
            <a:ext cx="1668515" cy="2383935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 descr="BlackLogo.png">
            <a:extLst>
              <a:ext uri="{FF2B5EF4-FFF2-40B4-BE49-F238E27FC236}">
                <a16:creationId xmlns:a16="http://schemas.microsoft.com/office/drawing/2014/main" id="{716D599F-5C09-65AE-B98B-5F41097D73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45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gn_Off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hasCustomPrompt="1"/>
          </p:nvPr>
        </p:nvSpPr>
        <p:spPr>
          <a:xfrm>
            <a:off x="3267181" y="3199260"/>
            <a:ext cx="5660812" cy="692497"/>
          </a:xfrm>
        </p:spPr>
        <p:txBody>
          <a:bodyPr wrap="square" anchor="b">
            <a:spAutoFit/>
          </a:bodyPr>
          <a:lstStyle>
            <a:lvl1pPr algn="ctr">
              <a:lnSpc>
                <a:spcPct val="90000"/>
              </a:lnSpc>
              <a:defRPr sz="5000" b="1" spc="-3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Make it happen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8DFB490-311A-151A-F6B0-BBC45E65BEBF}"/>
              </a:ext>
            </a:extLst>
          </p:cNvPr>
          <p:cNvSpPr/>
          <p:nvPr userDrawn="1"/>
        </p:nvSpPr>
        <p:spPr>
          <a:xfrm flipH="1">
            <a:off x="9290205" y="2478190"/>
            <a:ext cx="1668515" cy="2383935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172933B2-1A60-AF63-01E1-DF0F92A02685}"/>
              </a:ext>
            </a:extLst>
          </p:cNvPr>
          <p:cNvSpPr/>
          <p:nvPr userDrawn="1"/>
        </p:nvSpPr>
        <p:spPr>
          <a:xfrm rot="10800000" flipH="1">
            <a:off x="1236455" y="2478190"/>
            <a:ext cx="1668515" cy="2383935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2">
            <a:extLst>
              <a:ext uri="{FF2B5EF4-FFF2-40B4-BE49-F238E27FC236}">
                <a16:creationId xmlns:a16="http://schemas.microsoft.com/office/drawing/2014/main" id="{0FDE86B1-5888-5407-16A9-2F5D7C22432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267181" y="2478190"/>
            <a:ext cx="56608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5000" b="1" cap="none" spc="-3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5pPr>
            <a:lvl6pPr marL="544388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6pPr>
            <a:lvl7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7pPr>
            <a:lvl8pPr marL="1633164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8pPr>
            <a:lvl9pPr marL="2177552" algn="l" rtl="0" eaLnBrk="1" fontAlgn="base" hangingPunct="1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GB" sz="2000" b="0" kern="0">
                <a:latin typeface="+mj-lt"/>
              </a:rPr>
              <a:t>Let’s</a:t>
            </a:r>
          </a:p>
        </p:txBody>
      </p:sp>
      <p:pic>
        <p:nvPicPr>
          <p:cNvPr id="3" name="Picture 1" descr="BlackLogo.png">
            <a:extLst>
              <a:ext uri="{FF2B5EF4-FFF2-40B4-BE49-F238E27FC236}">
                <a16:creationId xmlns:a16="http://schemas.microsoft.com/office/drawing/2014/main" id="{60915A16-346E-B83C-58F7-412094EEC4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417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D4191450-4540-5AF1-D406-13125579A40E}"/>
              </a:ext>
            </a:extLst>
          </p:cNvPr>
          <p:cNvSpPr/>
          <p:nvPr userDrawn="1"/>
        </p:nvSpPr>
        <p:spPr>
          <a:xfrm>
            <a:off x="1" y="0"/>
            <a:ext cx="11617627" cy="6859588"/>
          </a:xfrm>
          <a:custGeom>
            <a:avLst/>
            <a:gdLst>
              <a:gd name="connsiteX0" fmla="*/ 0 w 11617627"/>
              <a:gd name="connsiteY0" fmla="*/ 0 h 6859588"/>
              <a:gd name="connsiteX1" fmla="*/ 11617390 w 11617627"/>
              <a:gd name="connsiteY1" fmla="*/ 0 h 6859588"/>
              <a:gd name="connsiteX2" fmla="*/ 11617436 w 11617627"/>
              <a:gd name="connsiteY2" fmla="*/ 17155 h 6859588"/>
              <a:gd name="connsiteX3" fmla="*/ 11614749 w 11617627"/>
              <a:gd name="connsiteY3" fmla="*/ 6341288 h 6859588"/>
              <a:gd name="connsiteX4" fmla="*/ 11505529 w 11617627"/>
              <a:gd name="connsiteY4" fmla="*/ 6544332 h 6859588"/>
              <a:gd name="connsiteX5" fmla="*/ 11186064 w 11617627"/>
              <a:gd name="connsiteY5" fmla="*/ 6859588 h 6859588"/>
              <a:gd name="connsiteX6" fmla="*/ 11185804 w 11617627"/>
              <a:gd name="connsiteY6" fmla="*/ 6859588 h 6859588"/>
              <a:gd name="connsiteX7" fmla="*/ 0 w 11617627"/>
              <a:gd name="connsiteY7" fmla="*/ 6859588 h 6859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17627" h="6859588">
                <a:moveTo>
                  <a:pt x="0" y="0"/>
                </a:moveTo>
                <a:lnTo>
                  <a:pt x="11617390" y="0"/>
                </a:lnTo>
                <a:lnTo>
                  <a:pt x="11617436" y="17155"/>
                </a:lnTo>
                <a:cubicBezTo>
                  <a:pt x="11618731" y="627883"/>
                  <a:pt x="11612985" y="6051414"/>
                  <a:pt x="11614749" y="6341288"/>
                </a:cubicBezTo>
                <a:cubicBezTo>
                  <a:pt x="11614686" y="6390696"/>
                  <a:pt x="11574191" y="6477489"/>
                  <a:pt x="11505529" y="6544332"/>
                </a:cubicBezTo>
                <a:lnTo>
                  <a:pt x="11186064" y="6859588"/>
                </a:lnTo>
                <a:lnTo>
                  <a:pt x="11185804" y="6859588"/>
                </a:lnTo>
                <a:lnTo>
                  <a:pt x="0" y="685958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724581" y="3064238"/>
            <a:ext cx="5599881" cy="400110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724581" y="3573810"/>
            <a:ext cx="5599881" cy="421013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Freeform 10"/>
          <p:cNvSpPr/>
          <p:nvPr userDrawn="1"/>
        </p:nvSpPr>
        <p:spPr>
          <a:xfrm>
            <a:off x="1050077" y="2660847"/>
            <a:ext cx="1075258" cy="1536306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 userDrawn="1"/>
        </p:nvSpPr>
        <p:spPr>
          <a:xfrm flipH="1">
            <a:off x="8510609" y="1375579"/>
            <a:ext cx="2871489" cy="4102724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BlackLogo.png">
            <a:extLst>
              <a:ext uri="{FF2B5EF4-FFF2-40B4-BE49-F238E27FC236}">
                <a16:creationId xmlns:a16="http://schemas.microsoft.com/office/drawing/2014/main" id="{DD618423-EAB8-66E2-5239-C1A3FBE240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561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ext and image">
    <p:bg>
      <p:bgPr>
        <a:blipFill dpi="0" rotWithShape="1">
          <a:blip r:embed="rId2" cstate="print">
            <a:lum/>
          </a:blip>
          <a:srcRect/>
          <a:stretch>
            <a:fillRect l="-100" t="-100" r="-100" b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63A69F-3616-30D9-2351-A568CF1F8B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0" y="0"/>
            <a:ext cx="12195175" cy="6861328"/>
          </a:xfrm>
          <a:custGeom>
            <a:avLst/>
            <a:gdLst>
              <a:gd name="connsiteX0" fmla="*/ 4291 w 12195175"/>
              <a:gd name="connsiteY0" fmla="*/ 6859588 h 6861328"/>
              <a:gd name="connsiteX1" fmla="*/ 5581594 w 12195175"/>
              <a:gd name="connsiteY1" fmla="*/ 6859588 h 6861328"/>
              <a:gd name="connsiteX2" fmla="*/ 5579868 w 12195175"/>
              <a:gd name="connsiteY2" fmla="*/ 6861328 h 6861328"/>
              <a:gd name="connsiteX3" fmla="*/ 6000280 w 12195175"/>
              <a:gd name="connsiteY3" fmla="*/ 0 h 6861328"/>
              <a:gd name="connsiteX4" fmla="*/ 12195175 w 12195175"/>
              <a:gd name="connsiteY4" fmla="*/ 0 h 6861328"/>
              <a:gd name="connsiteX5" fmla="*/ 12195175 w 12195175"/>
              <a:gd name="connsiteY5" fmla="*/ 6859588 h 6861328"/>
              <a:gd name="connsiteX6" fmla="*/ 5581594 w 12195175"/>
              <a:gd name="connsiteY6" fmla="*/ 6859588 h 6861328"/>
              <a:gd name="connsiteX7" fmla="*/ 5891323 w 12195175"/>
              <a:gd name="connsiteY7" fmla="*/ 6547210 h 6861328"/>
              <a:gd name="connsiteX8" fmla="*/ 5997804 w 12195175"/>
              <a:gd name="connsiteY8" fmla="*/ 6344898 h 6861328"/>
              <a:gd name="connsiteX9" fmla="*/ 6000280 w 12195175"/>
              <a:gd name="connsiteY9" fmla="*/ 0 h 6861328"/>
              <a:gd name="connsiteX10" fmla="*/ 0 w 12195175"/>
              <a:gd name="connsiteY10" fmla="*/ 0 h 6861328"/>
              <a:gd name="connsiteX11" fmla="*/ 4292 w 12195175"/>
              <a:gd name="connsiteY11" fmla="*/ 0 h 6861328"/>
              <a:gd name="connsiteX12" fmla="*/ 4291 w 12195175"/>
              <a:gd name="connsiteY12" fmla="*/ 6859588 h 6861328"/>
              <a:gd name="connsiteX13" fmla="*/ 0 w 12195175"/>
              <a:gd name="connsiteY13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5175" h="6861328">
                <a:moveTo>
                  <a:pt x="4291" y="6859588"/>
                </a:moveTo>
                <a:lnTo>
                  <a:pt x="5581594" y="6859588"/>
                </a:lnTo>
                <a:lnTo>
                  <a:pt x="5579868" y="6861328"/>
                </a:lnTo>
                <a:close/>
                <a:moveTo>
                  <a:pt x="6000280" y="0"/>
                </a:moveTo>
                <a:lnTo>
                  <a:pt x="12195175" y="0"/>
                </a:lnTo>
                <a:lnTo>
                  <a:pt x="12195175" y="6859588"/>
                </a:lnTo>
                <a:lnTo>
                  <a:pt x="5581594" y="6859588"/>
                </a:lnTo>
                <a:lnTo>
                  <a:pt x="5891323" y="6547210"/>
                </a:lnTo>
                <a:cubicBezTo>
                  <a:pt x="5958263" y="6480608"/>
                  <a:pt x="5997743" y="6394128"/>
                  <a:pt x="5997804" y="6344898"/>
                </a:cubicBezTo>
                <a:cubicBezTo>
                  <a:pt x="5996029" y="6046753"/>
                  <a:pt x="6002055" y="298145"/>
                  <a:pt x="6000280" y="0"/>
                </a:cubicBezTo>
                <a:close/>
                <a:moveTo>
                  <a:pt x="0" y="0"/>
                </a:moveTo>
                <a:lnTo>
                  <a:pt x="4292" y="0"/>
                </a:lnTo>
                <a:cubicBezTo>
                  <a:pt x="4292" y="2286529"/>
                  <a:pt x="4291" y="4573059"/>
                  <a:pt x="4291" y="6859588"/>
                </a:cubicBezTo>
                <a:lnTo>
                  <a:pt x="0" y="685958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15" name="Freeform 14"/>
          <p:cNvSpPr/>
          <p:nvPr userDrawn="1"/>
        </p:nvSpPr>
        <p:spPr>
          <a:xfrm rot="10800000">
            <a:off x="10758670" y="4509914"/>
            <a:ext cx="1009356" cy="1442147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 userDrawn="1"/>
        </p:nvSpPr>
        <p:spPr>
          <a:xfrm>
            <a:off x="0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/>
          <p:nvPr userDrawn="1"/>
        </p:nvSpPr>
        <p:spPr>
          <a:xfrm>
            <a:off x="0" y="0"/>
            <a:ext cx="5260306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737458 w 5997764"/>
              <a:gd name="connsiteY5" fmla="*/ 0 h 6861328"/>
              <a:gd name="connsiteX6" fmla="*/ 0 w 5997764"/>
              <a:gd name="connsiteY6" fmla="*/ 6859588 h 6861328"/>
              <a:gd name="connsiteX0" fmla="*/ 0 w 5260306"/>
              <a:gd name="connsiteY0" fmla="*/ 6859588 h 6861328"/>
              <a:gd name="connsiteX1" fmla="*/ 4838119 w 5260306"/>
              <a:gd name="connsiteY1" fmla="*/ 6861328 h 6861328"/>
              <a:gd name="connsiteX2" fmla="*/ 5149574 w 5260306"/>
              <a:gd name="connsiteY2" fmla="*/ 6547210 h 6861328"/>
              <a:gd name="connsiteX3" fmla="*/ 5256055 w 5260306"/>
              <a:gd name="connsiteY3" fmla="*/ 6344898 h 6861328"/>
              <a:gd name="connsiteX4" fmla="*/ 5258531 w 5260306"/>
              <a:gd name="connsiteY4" fmla="*/ 0 h 6861328"/>
              <a:gd name="connsiteX5" fmla="*/ 0 w 5260306"/>
              <a:gd name="connsiteY5" fmla="*/ 0 h 6861328"/>
              <a:gd name="connsiteX6" fmla="*/ 0 w 5260306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0306" h="6861328">
                <a:moveTo>
                  <a:pt x="0" y="6859588"/>
                </a:moveTo>
                <a:lnTo>
                  <a:pt x="4838119" y="6861328"/>
                </a:lnTo>
                <a:lnTo>
                  <a:pt x="5149574" y="6547210"/>
                </a:lnTo>
                <a:cubicBezTo>
                  <a:pt x="5216514" y="6480608"/>
                  <a:pt x="5255994" y="6394128"/>
                  <a:pt x="5256055" y="6344898"/>
                </a:cubicBezTo>
                <a:cubicBezTo>
                  <a:pt x="5254280" y="6046753"/>
                  <a:pt x="5260306" y="298145"/>
                  <a:pt x="5258531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E027FD55-6B36-9B2F-C595-E57ECFBA3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48" y="1413570"/>
            <a:ext cx="3672408" cy="800219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66A6EE-2C83-B3C2-5277-EE7A80C7EA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948" y="2323251"/>
            <a:ext cx="3672408" cy="226729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3428DE3-779E-AA7F-8AFF-E1B9201879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550" y="2827307"/>
            <a:ext cx="3673475" cy="331236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9" name="Slide Number Placeholder 109">
            <a:extLst>
              <a:ext uri="{FF2B5EF4-FFF2-40B4-BE49-F238E27FC236}">
                <a16:creationId xmlns:a16="http://schemas.microsoft.com/office/drawing/2014/main" id="{616860A7-EE66-5676-E646-33FE91ADD76B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0430C807-28E5-5B55-C99A-3C55C091316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Presentation title</a:t>
            </a: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BC509F21-1DDC-5374-C906-3C806F0CA005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C2AB75F7-4F41-DF31-EE0B-5ACCCC4FA6D2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76C84673-1E2A-8405-4273-73A82E38199E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D96FBD31-97C6-C05E-B23C-D31237CAAA2C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8DDD413-EBDF-12EE-3358-5A166BBC3A90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F90BAE5A-CF79-874E-E5D7-FA08479335E8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6A211C43-A064-8EF4-93C6-232E29F88E71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799B76C3-F4EA-8635-31AD-051FD5D1311A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4D13C622-B7FD-E3E5-AEE6-4358567BAB9E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280883B9-58B7-7551-ACA5-E22206A83993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ABF4894F-A1EB-2D01-43EC-FF03E1194028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DB4F9321-84FB-AC30-4EEB-08FC614C51AB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A6FE5CFB-10B6-F0BD-2FDD-BCFDEE8B989E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65C446DF-0EEE-4CB6-042D-E52C530D72D3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8E23413F-8AC9-760A-23F2-76C1C9D1D6E6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B410427E-D2A0-AAFA-A8B3-84105FBF800A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6C6F12CE-651F-7057-AFE0-546FEE38794F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809936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with text and illustration">
    <p:bg>
      <p:bgPr>
        <a:blipFill dpi="0" rotWithShape="1">
          <a:blip r:embed="rId2" cstate="print">
            <a:lum/>
          </a:blip>
          <a:srcRect/>
          <a:stretch>
            <a:fillRect l="-100" t="-100" r="-100" b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63A69F-3616-30D9-2351-A568CF1F8B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auto">
          <a:xfrm>
            <a:off x="0" y="0"/>
            <a:ext cx="12195175" cy="6861328"/>
          </a:xfrm>
          <a:custGeom>
            <a:avLst/>
            <a:gdLst>
              <a:gd name="connsiteX0" fmla="*/ 4291 w 12195175"/>
              <a:gd name="connsiteY0" fmla="*/ 6859588 h 6861328"/>
              <a:gd name="connsiteX1" fmla="*/ 5581594 w 12195175"/>
              <a:gd name="connsiteY1" fmla="*/ 6859588 h 6861328"/>
              <a:gd name="connsiteX2" fmla="*/ 5579868 w 12195175"/>
              <a:gd name="connsiteY2" fmla="*/ 6861328 h 6861328"/>
              <a:gd name="connsiteX3" fmla="*/ 6000280 w 12195175"/>
              <a:gd name="connsiteY3" fmla="*/ 0 h 6861328"/>
              <a:gd name="connsiteX4" fmla="*/ 12195175 w 12195175"/>
              <a:gd name="connsiteY4" fmla="*/ 0 h 6861328"/>
              <a:gd name="connsiteX5" fmla="*/ 12195175 w 12195175"/>
              <a:gd name="connsiteY5" fmla="*/ 6859588 h 6861328"/>
              <a:gd name="connsiteX6" fmla="*/ 5581594 w 12195175"/>
              <a:gd name="connsiteY6" fmla="*/ 6859588 h 6861328"/>
              <a:gd name="connsiteX7" fmla="*/ 5891323 w 12195175"/>
              <a:gd name="connsiteY7" fmla="*/ 6547210 h 6861328"/>
              <a:gd name="connsiteX8" fmla="*/ 5997804 w 12195175"/>
              <a:gd name="connsiteY8" fmla="*/ 6344898 h 6861328"/>
              <a:gd name="connsiteX9" fmla="*/ 6000280 w 12195175"/>
              <a:gd name="connsiteY9" fmla="*/ 0 h 6861328"/>
              <a:gd name="connsiteX10" fmla="*/ 0 w 12195175"/>
              <a:gd name="connsiteY10" fmla="*/ 0 h 6861328"/>
              <a:gd name="connsiteX11" fmla="*/ 4292 w 12195175"/>
              <a:gd name="connsiteY11" fmla="*/ 0 h 6861328"/>
              <a:gd name="connsiteX12" fmla="*/ 4291 w 12195175"/>
              <a:gd name="connsiteY12" fmla="*/ 6859588 h 6861328"/>
              <a:gd name="connsiteX13" fmla="*/ 0 w 12195175"/>
              <a:gd name="connsiteY13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5175" h="6861328">
                <a:moveTo>
                  <a:pt x="4291" y="6859588"/>
                </a:moveTo>
                <a:lnTo>
                  <a:pt x="5581594" y="6859588"/>
                </a:lnTo>
                <a:lnTo>
                  <a:pt x="5579868" y="6861328"/>
                </a:lnTo>
                <a:close/>
                <a:moveTo>
                  <a:pt x="6000280" y="0"/>
                </a:moveTo>
                <a:lnTo>
                  <a:pt x="12195175" y="0"/>
                </a:lnTo>
                <a:lnTo>
                  <a:pt x="12195175" y="6859588"/>
                </a:lnTo>
                <a:lnTo>
                  <a:pt x="5581594" y="6859588"/>
                </a:lnTo>
                <a:lnTo>
                  <a:pt x="5891323" y="6547210"/>
                </a:lnTo>
                <a:cubicBezTo>
                  <a:pt x="5958263" y="6480608"/>
                  <a:pt x="5997743" y="6394128"/>
                  <a:pt x="5997804" y="6344898"/>
                </a:cubicBezTo>
                <a:cubicBezTo>
                  <a:pt x="5996029" y="6046753"/>
                  <a:pt x="6002055" y="298145"/>
                  <a:pt x="6000280" y="0"/>
                </a:cubicBezTo>
                <a:close/>
                <a:moveTo>
                  <a:pt x="0" y="0"/>
                </a:moveTo>
                <a:lnTo>
                  <a:pt x="4292" y="0"/>
                </a:lnTo>
                <a:cubicBezTo>
                  <a:pt x="4292" y="2286529"/>
                  <a:pt x="4291" y="4573059"/>
                  <a:pt x="4291" y="6859588"/>
                </a:cubicBezTo>
                <a:lnTo>
                  <a:pt x="0" y="685958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15" name="Freeform 14"/>
          <p:cNvSpPr/>
          <p:nvPr userDrawn="1"/>
        </p:nvSpPr>
        <p:spPr>
          <a:xfrm rot="10800000">
            <a:off x="10758670" y="4509914"/>
            <a:ext cx="1009356" cy="1442147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 userDrawn="1"/>
        </p:nvSpPr>
        <p:spPr>
          <a:xfrm>
            <a:off x="0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/>
          <p:nvPr userDrawn="1"/>
        </p:nvSpPr>
        <p:spPr>
          <a:xfrm>
            <a:off x="0" y="0"/>
            <a:ext cx="5260306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737458 w 5997764"/>
              <a:gd name="connsiteY5" fmla="*/ 0 h 6861328"/>
              <a:gd name="connsiteX6" fmla="*/ 0 w 5997764"/>
              <a:gd name="connsiteY6" fmla="*/ 6859588 h 6861328"/>
              <a:gd name="connsiteX0" fmla="*/ 0 w 5260306"/>
              <a:gd name="connsiteY0" fmla="*/ 6859588 h 6861328"/>
              <a:gd name="connsiteX1" fmla="*/ 4838119 w 5260306"/>
              <a:gd name="connsiteY1" fmla="*/ 6861328 h 6861328"/>
              <a:gd name="connsiteX2" fmla="*/ 5149574 w 5260306"/>
              <a:gd name="connsiteY2" fmla="*/ 6547210 h 6861328"/>
              <a:gd name="connsiteX3" fmla="*/ 5256055 w 5260306"/>
              <a:gd name="connsiteY3" fmla="*/ 6344898 h 6861328"/>
              <a:gd name="connsiteX4" fmla="*/ 5258531 w 5260306"/>
              <a:gd name="connsiteY4" fmla="*/ 0 h 6861328"/>
              <a:gd name="connsiteX5" fmla="*/ 0 w 5260306"/>
              <a:gd name="connsiteY5" fmla="*/ 0 h 6861328"/>
              <a:gd name="connsiteX6" fmla="*/ 0 w 5260306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60306" h="6861328">
                <a:moveTo>
                  <a:pt x="0" y="6859588"/>
                </a:moveTo>
                <a:lnTo>
                  <a:pt x="4838119" y="6861328"/>
                </a:lnTo>
                <a:lnTo>
                  <a:pt x="5149574" y="6547210"/>
                </a:lnTo>
                <a:cubicBezTo>
                  <a:pt x="5216514" y="6480608"/>
                  <a:pt x="5255994" y="6394128"/>
                  <a:pt x="5256055" y="6344898"/>
                </a:cubicBezTo>
                <a:cubicBezTo>
                  <a:pt x="5254280" y="6046753"/>
                  <a:pt x="5260306" y="298145"/>
                  <a:pt x="5258531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itle 12">
            <a:extLst>
              <a:ext uri="{FF2B5EF4-FFF2-40B4-BE49-F238E27FC236}">
                <a16:creationId xmlns:a16="http://schemas.microsoft.com/office/drawing/2014/main" id="{E027FD55-6B36-9B2F-C595-E57ECFBA3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948" y="1413570"/>
            <a:ext cx="3672408" cy="800219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F66A6EE-2C83-B3C2-5277-EE7A80C7EA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948" y="2323251"/>
            <a:ext cx="3672408" cy="226729"/>
          </a:xfrm>
        </p:spPr>
        <p:txBody>
          <a:bodyPr wrap="square">
            <a:spAutoFit/>
          </a:bodyPr>
          <a:lstStyle>
            <a:lvl1pPr marL="0" marR="0" indent="0" algn="l" defTabSz="1088776" rtl="0" eaLnBrk="1" fontAlgn="base" latinLnBrk="0" hangingPunct="1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3428DE3-779E-AA7F-8AFF-E1B9201879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550" y="2827307"/>
            <a:ext cx="3673475" cy="331236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T"/>
          </a:p>
        </p:txBody>
      </p:sp>
      <p:sp>
        <p:nvSpPr>
          <p:cNvPr id="9" name="Slide Number Placeholder 109">
            <a:extLst>
              <a:ext uri="{FF2B5EF4-FFF2-40B4-BE49-F238E27FC236}">
                <a16:creationId xmlns:a16="http://schemas.microsoft.com/office/drawing/2014/main" id="{616860A7-EE66-5676-E646-33FE91ADD76B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C5B1B62-40EB-32EE-6661-D2BFE36C176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Presentation title</a:t>
            </a: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73669CB0-0EB9-6138-3361-7E7E1B2E123F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25F8E658-F27E-C0C2-E552-05A0C660A40A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198FD62-B11E-EA34-F594-459DF2D9AE5E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F140CABD-9733-AAD7-36CF-0A8C345FDA97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FFD6B42A-677A-FA2E-30D8-EEB05BD66E12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A05C86DE-CC89-9846-24E5-C5C135891553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B81C33AA-7474-2082-7B6A-02261E2178D2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FE91BB6-CF35-D222-8681-DB1E2E0AD052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0092653F-5282-2DC9-AFB0-F5E27F60F24D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8D14DA-0D3E-23BA-E9F5-048610773175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C502794E-567C-F8D0-1E2A-F38B1C7ED76F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5ACFCDF9-131C-F378-E673-C17A9DE81285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FB13A409-E8DB-600A-DAF4-7D3BC09626AA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89515698-29DD-0ED6-8380-A64848BEECE8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1FEBD238-D6BE-C223-5F12-D5A58A041F47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9D7513BB-0EFF-2C50-31D7-DDA10FB82504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E6328DDB-24E3-B6D0-EDAA-1926403692A6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220143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with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109">
            <a:extLst>
              <a:ext uri="{FF2B5EF4-FFF2-40B4-BE49-F238E27FC236}">
                <a16:creationId xmlns:a16="http://schemas.microsoft.com/office/drawing/2014/main" id="{494782E4-17B8-06A6-9E3E-12CBE12D302B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32A395ED-0449-05FA-83A9-A0D83E4E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FC24DEC-70D2-67F6-B696-16B44D645CE0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00B880E8-616C-3FBB-F419-0FB19454212E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F792A3D-8421-9253-12B2-5EA596A0DDAC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4D7D6B0-E19D-007A-1D26-1D691DC9E372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9137E480-F8E7-252A-7FD5-495B15228C1E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56CE66C6-863A-2AA1-903E-C122161B54EA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FFCBE258-0327-47B0-241F-DF4708E0C11B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ECD5AE9D-79F5-446E-A216-DE21F0F29716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72A437C-38AE-2CAE-7A30-083E7276D72E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F3E131CF-3ADC-B97C-2E43-E7726E756062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7361425D-17E2-E931-44CA-420C5120977B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40C1DD6-5E20-3068-009E-66D20359DD18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04D84301-49A2-5EF0-0F55-EBDF3C41C8AB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79C9D86-015D-BD85-65A1-C3FA79F216C8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2BAE9D02-1CA1-6FCB-0FEC-FABA5BC15B37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63423F1A-516B-AE98-3A38-D3E00EF9F9FD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A9F62F3-E7CD-97BB-0543-9B305AD54350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1126963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s for lots of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65C3B53B-12F1-320F-6533-B70039B11D33}"/>
              </a:ext>
            </a:extLst>
          </p:cNvPr>
          <p:cNvCxnSpPr>
            <a:cxnSpLocks/>
          </p:cNvCxnSpPr>
          <p:nvPr userDrawn="1"/>
        </p:nvCxnSpPr>
        <p:spPr>
          <a:xfrm>
            <a:off x="2296249" y="243114"/>
            <a:ext cx="0" cy="46800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3">
            <a:extLst>
              <a:ext uri="{FF2B5EF4-FFF2-40B4-BE49-F238E27FC236}">
                <a16:creationId xmlns:a16="http://schemas.microsoft.com/office/drawing/2014/main" id="{25FC9CD9-C6A3-1A04-6179-17B394514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011" y="220198"/>
            <a:ext cx="9418440" cy="574932"/>
          </a:xfrm>
        </p:spPr>
        <p:txBody>
          <a:bodyPr anchor="ctr"/>
          <a:lstStyle>
            <a:lvl1pPr>
              <a:lnSpc>
                <a:spcPts val="2000"/>
              </a:lnSpc>
              <a:defRPr sz="2400"/>
            </a:lvl1pPr>
          </a:lstStyle>
          <a:p>
            <a:endParaRPr lang="en-GB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71C275E2-EC78-B89B-61EE-BEB67AE6AE19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62492965-F1DA-0996-57A9-175C8881F1D4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4D3DE90-2741-1B71-424F-9393A59B6778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2B5F65CC-1C99-DFD2-C3E8-EF6F35C1E85B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7909297-1B1B-F7CB-F76F-8E0136F41B04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8D3A5751-9193-249A-1180-74BB2550AEB6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FAA45403-45E1-EC71-7E54-467A1897E050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DA6FA94-CF65-9000-91F2-971C2D489A78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F169C37-F74C-9040-1FC1-598F8CE2C15E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C247741-46EF-F211-557F-21DC791C7F8C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F90EDCC7-3AD1-CE31-1954-E42E41D839E3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EB8C0FA6-0540-BAE9-5ED3-97BA7F7666EE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15FDF85-7936-8453-097C-AE5E4B8EBA7D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D186FC-7E12-54AF-77EE-16FE8BEE3AF3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A5679D82-E3C9-553E-76BF-D247089493E1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95700DD-034D-4DB4-B9D4-F841759FE08E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EB69EF3-9595-848B-A15C-E9A785E4493A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3574198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mpty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32A395ED-0449-05FA-83A9-A0D83E4E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3275870"/>
            <a:ext cx="11315701" cy="307848"/>
          </a:xfrm>
        </p:spPr>
        <p:txBody>
          <a:bodyPr/>
          <a:lstStyle>
            <a:lvl1pPr algn="ctr">
              <a:defRPr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9546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/3 and 2/3">
    <p:bg>
      <p:bgPr>
        <a:solidFill>
          <a:srgbClr val="F8F6F2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0" y="0"/>
            <a:ext cx="4071938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233540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925826 w 5997764"/>
              <a:gd name="connsiteY5" fmla="*/ 0 h 6861328"/>
              <a:gd name="connsiteX6" fmla="*/ 0 w 5997764"/>
              <a:gd name="connsiteY6" fmla="*/ 6859588 h 6861328"/>
              <a:gd name="connsiteX0" fmla="*/ 0 w 4071938"/>
              <a:gd name="connsiteY0" fmla="*/ 6859588 h 6861328"/>
              <a:gd name="connsiteX1" fmla="*/ 3649751 w 4071938"/>
              <a:gd name="connsiteY1" fmla="*/ 6861328 h 6861328"/>
              <a:gd name="connsiteX2" fmla="*/ 3961206 w 4071938"/>
              <a:gd name="connsiteY2" fmla="*/ 6547210 h 6861328"/>
              <a:gd name="connsiteX3" fmla="*/ 4067687 w 4071938"/>
              <a:gd name="connsiteY3" fmla="*/ 6344898 h 6861328"/>
              <a:gd name="connsiteX4" fmla="*/ 4070163 w 4071938"/>
              <a:gd name="connsiteY4" fmla="*/ 0 h 6861328"/>
              <a:gd name="connsiteX5" fmla="*/ 0 w 4071938"/>
              <a:gd name="connsiteY5" fmla="*/ 0 h 6861328"/>
              <a:gd name="connsiteX6" fmla="*/ 0 w 4071938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1938" h="6861328">
                <a:moveTo>
                  <a:pt x="0" y="6859588"/>
                </a:moveTo>
                <a:lnTo>
                  <a:pt x="3649751" y="6861328"/>
                </a:lnTo>
                <a:lnTo>
                  <a:pt x="3961206" y="6547210"/>
                </a:lnTo>
                <a:cubicBezTo>
                  <a:pt x="4028146" y="6480608"/>
                  <a:pt x="4067626" y="6394128"/>
                  <a:pt x="4067687" y="6344898"/>
                </a:cubicBezTo>
                <a:cubicBezTo>
                  <a:pt x="4065912" y="6046753"/>
                  <a:pt x="4071938" y="298145"/>
                  <a:pt x="4070163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433887" y="2493690"/>
            <a:ext cx="7332663" cy="3465785"/>
          </a:xfrm>
        </p:spPr>
        <p:txBody>
          <a:bodyPr numCol="2" spcCol="144000"/>
          <a:lstStyle>
            <a:lvl1pPr marL="406400" indent="-406400">
              <a:spcBef>
                <a:spcPts val="2100"/>
              </a:spcBef>
              <a:spcAft>
                <a:spcPts val="0"/>
              </a:spcAft>
              <a:buFont typeface="+mj-lt"/>
              <a:buAutoNum type="arabicPeriod"/>
              <a:defRPr sz="1800">
                <a:solidFill>
                  <a:schemeClr val="tx2"/>
                </a:solidFill>
              </a:defRPr>
            </a:lvl1pPr>
            <a:lvl2pPr marL="579438" indent="-179388">
              <a:spcBef>
                <a:spcPts val="400"/>
              </a:spcBef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Slide Number Placeholder 109">
            <a:extLst>
              <a:ext uri="{FF2B5EF4-FFF2-40B4-BE49-F238E27FC236}">
                <a16:creationId xmlns:a16="http://schemas.microsoft.com/office/drawing/2014/main" id="{162F2703-C290-8CD5-AEF8-49FD6D2BFFA8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E4BDCA0-4D8C-D2A8-A770-DB41DE07C2AB}"/>
              </a:ext>
            </a:extLst>
          </p:cNvPr>
          <p:cNvSpPr/>
          <p:nvPr userDrawn="1"/>
        </p:nvSpPr>
        <p:spPr>
          <a:xfrm>
            <a:off x="314599" y="1439199"/>
            <a:ext cx="3329354" cy="4756911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550E3E9D-DEFB-235B-D5EB-7FF4DFBC1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599" y="1439199"/>
            <a:ext cx="3329354" cy="4756911"/>
          </a:xfrm>
        </p:spPr>
        <p:txBody>
          <a:bodyPr anchor="ctr"/>
          <a:lstStyle/>
          <a:p>
            <a:r>
              <a:rPr lang="de-DE"/>
              <a:t>Mastertitelformat bearbeiten</a:t>
            </a:r>
          </a:p>
        </p:txBody>
      </p:sp>
      <p:pic>
        <p:nvPicPr>
          <p:cNvPr id="2" name="Picture 1" descr="BlackLogo.png">
            <a:extLst>
              <a:ext uri="{FF2B5EF4-FFF2-40B4-BE49-F238E27FC236}">
                <a16:creationId xmlns:a16="http://schemas.microsoft.com/office/drawing/2014/main" id="{0EC8A194-27B1-360E-CEC5-BF1E7139B9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98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text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04783FA2-E43C-5AB2-CF98-CC295BDB16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23" name="Content Placeholder 5"/>
          <p:cNvSpPr>
            <a:spLocks noGrp="1"/>
          </p:cNvSpPr>
          <p:nvPr>
            <p:ph sz="quarter" idx="10"/>
          </p:nvPr>
        </p:nvSpPr>
        <p:spPr>
          <a:xfrm>
            <a:off x="435600" y="2133650"/>
            <a:ext cx="11323013" cy="3696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4" name="Text Placeholder 16">
            <a:extLst>
              <a:ext uri="{FF2B5EF4-FFF2-40B4-BE49-F238E27FC236}">
                <a16:creationId xmlns:a16="http://schemas.microsoft.com/office/drawing/2014/main" id="{87E29117-928D-8EA7-5101-4402214A42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609778"/>
            <a:ext cx="11322050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5" name="Slide Number Placeholder 109">
            <a:extLst>
              <a:ext uri="{FF2B5EF4-FFF2-40B4-BE49-F238E27FC236}">
                <a16:creationId xmlns:a16="http://schemas.microsoft.com/office/drawing/2014/main" id="{CD5A6129-3EB7-C2EF-13CC-93174B774994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A91A4FE-DAB0-C71D-4D06-80DCD507C39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Presentation title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54222986-C25F-B2CF-3A4F-7BCEAE81C76A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1906F0C7-0B4C-01ED-E59D-F04FAC424DA4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1856C75D-B74A-0E53-758C-21A341BA5A0B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014CC346-8B07-F23E-F439-6A38C67120BE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25219825-8EA7-8A54-32C8-44C419A21E2F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F412DD8F-2AAE-686F-53DF-161494D6B1B1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1ABAC272-8BF7-65CF-090A-5CEA4F22C12B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55E10F7-0C57-E318-B5DA-A8E42D490816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B676F5A5-5121-4078-ADAF-EBDC9C53213B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767F8286-6CF8-31E4-BADF-CE66BEBAD373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61624449-C39D-D35C-736B-3339A4A2740F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18965A60-F9FA-CBDF-EE64-E4974E17D48E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ACEE3584-4995-EEA2-DA41-797003D79407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607DD1F9-1667-A5F4-8C2B-78C499CFBB45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9805AC2A-5EC0-797F-7446-5494EC68B5F0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26AA4A0A-571E-1C88-BDDB-0055BD5EF807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7FCB4862-7589-BC53-3242-CA8E20ECAA0F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3581829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2 text columns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>
            <a:extLst>
              <a:ext uri="{FF2B5EF4-FFF2-40B4-BE49-F238E27FC236}">
                <a16:creationId xmlns:a16="http://schemas.microsoft.com/office/drawing/2014/main" id="{007516BC-CDBD-A3BF-A146-F6FB7333B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6" y="1105722"/>
            <a:ext cx="8640960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109601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3"/>
          </p:nvPr>
        </p:nvSpPr>
        <p:spPr>
          <a:xfrm>
            <a:off x="6201076" y="2109601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Text Placeholder 16">
            <a:extLst>
              <a:ext uri="{FF2B5EF4-FFF2-40B4-BE49-F238E27FC236}">
                <a16:creationId xmlns:a16="http://schemas.microsoft.com/office/drawing/2014/main" id="{6031F6F5-239A-B240-B54D-5C3B83A76B7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557586"/>
            <a:ext cx="11322050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0568C976-A1D0-00C1-B4E8-838BC2D6E717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7FD59ABE-7149-75D9-8A73-0FE1D6F048C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Presentation title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C5A8EB7E-88A1-FCB0-6860-A6B693D2BD73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1D9E0-A3C4-C6E6-7F01-B70C91FEBD70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AB60926-E252-BCA3-4834-2A38510D831C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013BC864-77F1-33B9-FDC1-C3DBFB78E373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9BFC248F-E35F-A98D-6C26-B377A558E520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F9979463-34DF-358E-B634-EC6DEE7EB86C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FCC0EDCF-4A94-4DB7-2A86-B8A2BF81CFD4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367C92DF-9589-912B-33FB-4B58803C14E0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A1872A5E-6441-FD27-CA50-75CEDFC6EE18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8B49CB9-4D42-18FD-B985-427DAC8EC0A0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8776A702-488F-085C-B7A1-09C3F3DC33AC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332C654F-3C53-3BBF-9805-6A66037B408E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E4892118-429F-04E4-7BEF-E2C9BBCDA204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2590608-8867-75A2-6DEE-D01814C39FB3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088ADD88-AE3B-BBD8-6387-165A27734D05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E202EFE-05EE-9CC8-D089-B34D5314D84B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A7A0C7A4-65E0-FC1E-7D39-BFCE49519890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967228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lumns with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09">
            <a:extLst>
              <a:ext uri="{FF2B5EF4-FFF2-40B4-BE49-F238E27FC236}">
                <a16:creationId xmlns:a16="http://schemas.microsoft.com/office/drawing/2014/main" id="{A3BD1856-908D-FE2D-4E39-0928875ED401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E1471E16-1363-B7E3-550E-6548AFDCD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997746"/>
            <a:ext cx="2493634" cy="2675957"/>
          </a:xfrm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429932" y="1839368"/>
            <a:ext cx="555087" cy="369332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2200"/>
              </a:spcAft>
              <a:defRPr sz="2400" b="1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rgbClr val="FF0000"/>
                </a:solidFill>
              </a:defRPr>
            </a:lvl2pPr>
            <a:lvl3pPr marL="0" indent="0">
              <a:buNone/>
              <a:defRPr sz="1400">
                <a:solidFill>
                  <a:srgbClr val="FF0000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3"/>
              </a:buBlip>
              <a:defRPr sz="1400">
                <a:solidFill>
                  <a:srgbClr val="FF0000"/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1057275" y="1839368"/>
            <a:ext cx="1152525" cy="9541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25" name="Content Placeholder 5"/>
          <p:cNvSpPr>
            <a:spLocks noGrp="1"/>
          </p:cNvSpPr>
          <p:nvPr>
            <p:ph sz="quarter" idx="15"/>
          </p:nvPr>
        </p:nvSpPr>
        <p:spPr>
          <a:xfrm>
            <a:off x="3397433" y="2997746"/>
            <a:ext cx="2493634" cy="2675957"/>
          </a:xfrm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6" name="Content Placeholder 5"/>
          <p:cNvSpPr>
            <a:spLocks noGrp="1"/>
          </p:cNvSpPr>
          <p:nvPr>
            <p:ph sz="quarter" idx="16" hasCustomPrompt="1"/>
          </p:nvPr>
        </p:nvSpPr>
        <p:spPr>
          <a:xfrm>
            <a:off x="3391764" y="1839368"/>
            <a:ext cx="555087" cy="369332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2200"/>
              </a:spcAft>
              <a:defRPr sz="2400" b="1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rgbClr val="FF0000"/>
                </a:solidFill>
              </a:defRPr>
            </a:lvl2pPr>
            <a:lvl3pPr marL="0" indent="0">
              <a:buNone/>
              <a:defRPr sz="1400">
                <a:solidFill>
                  <a:srgbClr val="FF0000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3"/>
              </a:buBlip>
              <a:defRPr sz="1400">
                <a:solidFill>
                  <a:srgbClr val="FF0000"/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27" name="Picture Placeholder 20"/>
          <p:cNvSpPr>
            <a:spLocks noGrp="1"/>
          </p:cNvSpPr>
          <p:nvPr>
            <p:ph type="pic" sz="quarter" idx="17"/>
          </p:nvPr>
        </p:nvSpPr>
        <p:spPr>
          <a:xfrm>
            <a:off x="4019107" y="1839368"/>
            <a:ext cx="1152525" cy="9541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31" name="Content Placeholder 5"/>
          <p:cNvSpPr>
            <a:spLocks noGrp="1"/>
          </p:cNvSpPr>
          <p:nvPr>
            <p:ph sz="quarter" idx="18"/>
          </p:nvPr>
        </p:nvSpPr>
        <p:spPr>
          <a:xfrm>
            <a:off x="6351855" y="2997746"/>
            <a:ext cx="2493634" cy="2675957"/>
          </a:xfrm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2" name="Content Placeholder 5"/>
          <p:cNvSpPr>
            <a:spLocks noGrp="1"/>
          </p:cNvSpPr>
          <p:nvPr>
            <p:ph sz="quarter" idx="19" hasCustomPrompt="1"/>
          </p:nvPr>
        </p:nvSpPr>
        <p:spPr>
          <a:xfrm>
            <a:off x="6346186" y="1839368"/>
            <a:ext cx="555087" cy="369332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2200"/>
              </a:spcAft>
              <a:defRPr sz="2400" b="1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rgbClr val="FF0000"/>
                </a:solidFill>
              </a:defRPr>
            </a:lvl2pPr>
            <a:lvl3pPr marL="0" indent="0">
              <a:buNone/>
              <a:defRPr sz="1400">
                <a:solidFill>
                  <a:srgbClr val="FF0000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3"/>
              </a:buBlip>
              <a:defRPr sz="1400">
                <a:solidFill>
                  <a:srgbClr val="FF0000"/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33" name="Picture Placeholder 20"/>
          <p:cNvSpPr>
            <a:spLocks noGrp="1"/>
          </p:cNvSpPr>
          <p:nvPr>
            <p:ph type="pic" sz="quarter" idx="20"/>
          </p:nvPr>
        </p:nvSpPr>
        <p:spPr>
          <a:xfrm>
            <a:off x="6973529" y="1839368"/>
            <a:ext cx="1152525" cy="9541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sp>
        <p:nvSpPr>
          <p:cNvPr id="34" name="Content Placeholder 5"/>
          <p:cNvSpPr>
            <a:spLocks noGrp="1"/>
          </p:cNvSpPr>
          <p:nvPr>
            <p:ph sz="quarter" idx="21"/>
          </p:nvPr>
        </p:nvSpPr>
        <p:spPr>
          <a:xfrm>
            <a:off x="9316987" y="2997746"/>
            <a:ext cx="2493634" cy="2675957"/>
          </a:xfrm>
        </p:spPr>
        <p:txBody>
          <a:bodyPr/>
          <a:lstStyle>
            <a:lvl1pPr>
              <a:defRPr b="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5" name="Content Placeholder 5"/>
          <p:cNvSpPr>
            <a:spLocks noGrp="1"/>
          </p:cNvSpPr>
          <p:nvPr>
            <p:ph sz="quarter" idx="22" hasCustomPrompt="1"/>
          </p:nvPr>
        </p:nvSpPr>
        <p:spPr>
          <a:xfrm>
            <a:off x="9311318" y="1839368"/>
            <a:ext cx="555087" cy="369332"/>
          </a:xfrm>
        </p:spPr>
        <p:txBody>
          <a:bodyPr wrap="square">
            <a:spAutoFit/>
          </a:bodyPr>
          <a:lstStyle>
            <a:lvl1pPr>
              <a:lnSpc>
                <a:spcPct val="100000"/>
              </a:lnSpc>
              <a:spcAft>
                <a:spcPts val="2200"/>
              </a:spcAft>
              <a:defRPr sz="2400" b="1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rgbClr val="FF0000"/>
                </a:solidFill>
              </a:defRPr>
            </a:lvl2pPr>
            <a:lvl3pPr marL="0" indent="0">
              <a:buNone/>
              <a:defRPr sz="1400">
                <a:solidFill>
                  <a:srgbClr val="FF0000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3"/>
              </a:buBlip>
              <a:defRPr sz="1400">
                <a:solidFill>
                  <a:srgbClr val="FF0000"/>
                </a:solidFill>
              </a:defRPr>
            </a:lvl4pPr>
            <a:lvl5pPr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en-US"/>
              <a:t>0</a:t>
            </a:r>
          </a:p>
        </p:txBody>
      </p:sp>
      <p:sp>
        <p:nvSpPr>
          <p:cNvPr id="36" name="Picture Placeholder 20"/>
          <p:cNvSpPr>
            <a:spLocks noGrp="1"/>
          </p:cNvSpPr>
          <p:nvPr>
            <p:ph type="pic" sz="quarter" idx="23"/>
          </p:nvPr>
        </p:nvSpPr>
        <p:spPr>
          <a:xfrm>
            <a:off x="9938661" y="1839368"/>
            <a:ext cx="1152525" cy="954139"/>
          </a:xfrm>
        </p:spPr>
        <p:txBody>
          <a:bodyPr/>
          <a:lstStyle/>
          <a:p>
            <a:r>
              <a:rPr lang="en-GB"/>
              <a:t>Click icon to add picture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4FD46D41-90DC-FE16-469A-C52E29317FB1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34F3EF4F-C2C5-4344-FB66-5A721230BCC2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2E942531-882A-AB68-3EDB-A93010475408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17D0CD47-7101-6840-1202-81B9A6E71BD4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55DCFDD-268C-7533-1BBB-8EA99C437BF0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BFAA250C-5CE3-CFB9-D602-3F5CB7F58063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904D0AB4-E3BC-449D-460E-D992834BB227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4FFBADA2-FE14-6B59-688C-93C1E51B1159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C04B31A9-2894-925B-748F-01B1F40B8174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78544E9C-976B-65EF-64A5-87D2D3D0EB47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3D129289-B23C-835A-E4B7-E050B5534E6C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794735D5-FD3B-98CA-AFBF-4A2EB22E232A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780E549C-764B-DBFF-41B0-AD435B7084C6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ABD637C9-7F02-39DE-E763-00313D5372A0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A18B72F1-1073-4094-BAE5-BC2D768AA9F7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0003BC7C-F1A6-2D3E-9619-35783B36BD87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F03F1743-8D73-E55B-6F90-9BFA4C1B9709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1526077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ith text and image content">
    <p:bg>
      <p:bgPr>
        <a:blipFill dpi="0" rotWithShape="1">
          <a:blip r:embed="rId2" cstate="print">
            <a:lum/>
          </a:blip>
          <a:srcRect/>
          <a:stretch>
            <a:fillRect l="-100" t="-100" r="-100" b="-1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F8FCA32-F053-9B82-C171-71FD059E5E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auto">
          <a:xfrm>
            <a:off x="-21876" y="-1740"/>
            <a:ext cx="12217050" cy="6861328"/>
          </a:xfrm>
          <a:custGeom>
            <a:avLst/>
            <a:gdLst>
              <a:gd name="connsiteX0" fmla="*/ 21875 w 12217050"/>
              <a:gd name="connsiteY0" fmla="*/ 6859595 h 6861328"/>
              <a:gd name="connsiteX1" fmla="*/ 5675401 w 12217050"/>
              <a:gd name="connsiteY1" fmla="*/ 6861328 h 6861328"/>
              <a:gd name="connsiteX2" fmla="*/ 21875 w 12217050"/>
              <a:gd name="connsiteY2" fmla="*/ 6861328 h 6861328"/>
              <a:gd name="connsiteX3" fmla="*/ 6095821 w 12217050"/>
              <a:gd name="connsiteY3" fmla="*/ 1740 h 6861328"/>
              <a:gd name="connsiteX4" fmla="*/ 12217050 w 12217050"/>
              <a:gd name="connsiteY4" fmla="*/ 1740 h 6861328"/>
              <a:gd name="connsiteX5" fmla="*/ 12217050 w 12217050"/>
              <a:gd name="connsiteY5" fmla="*/ 6861328 h 6861328"/>
              <a:gd name="connsiteX6" fmla="*/ 5675401 w 12217050"/>
              <a:gd name="connsiteY6" fmla="*/ 6861328 h 6861328"/>
              <a:gd name="connsiteX7" fmla="*/ 5986856 w 12217050"/>
              <a:gd name="connsiteY7" fmla="*/ 6547210 h 6861328"/>
              <a:gd name="connsiteX8" fmla="*/ 6093337 w 12217050"/>
              <a:gd name="connsiteY8" fmla="*/ 6344898 h 6861328"/>
              <a:gd name="connsiteX9" fmla="*/ 6095891 w 12217050"/>
              <a:gd name="connsiteY9" fmla="*/ 17926 h 6861328"/>
              <a:gd name="connsiteX10" fmla="*/ 0 w 12217050"/>
              <a:gd name="connsiteY10" fmla="*/ 0 h 6861328"/>
              <a:gd name="connsiteX11" fmla="*/ 6095813 w 12217050"/>
              <a:gd name="connsiteY11" fmla="*/ 0 h 6861328"/>
              <a:gd name="connsiteX12" fmla="*/ 6095821 w 12217050"/>
              <a:gd name="connsiteY12" fmla="*/ 1740 h 6861328"/>
              <a:gd name="connsiteX13" fmla="*/ 21875 w 12217050"/>
              <a:gd name="connsiteY13" fmla="*/ 1740 h 6861328"/>
              <a:gd name="connsiteX14" fmla="*/ 21875 w 12217050"/>
              <a:gd name="connsiteY14" fmla="*/ 6859595 h 6861328"/>
              <a:gd name="connsiteX15" fmla="*/ 0 w 12217050"/>
              <a:gd name="connsiteY15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217050" h="6861328">
                <a:moveTo>
                  <a:pt x="21875" y="6859595"/>
                </a:moveTo>
                <a:lnTo>
                  <a:pt x="5675401" y="6861328"/>
                </a:lnTo>
                <a:lnTo>
                  <a:pt x="21875" y="6861328"/>
                </a:lnTo>
                <a:close/>
                <a:moveTo>
                  <a:pt x="6095821" y="1740"/>
                </a:moveTo>
                <a:lnTo>
                  <a:pt x="12217050" y="1740"/>
                </a:lnTo>
                <a:lnTo>
                  <a:pt x="12217050" y="6861328"/>
                </a:lnTo>
                <a:lnTo>
                  <a:pt x="5675401" y="6861328"/>
                </a:lnTo>
                <a:lnTo>
                  <a:pt x="5986856" y="6547210"/>
                </a:lnTo>
                <a:cubicBezTo>
                  <a:pt x="6053796" y="6480608"/>
                  <a:pt x="6093276" y="6394128"/>
                  <a:pt x="6093337" y="6344898"/>
                </a:cubicBezTo>
                <a:cubicBezTo>
                  <a:pt x="6091590" y="6051412"/>
                  <a:pt x="6097402" y="476458"/>
                  <a:pt x="6095891" y="17926"/>
                </a:cubicBezTo>
                <a:close/>
                <a:moveTo>
                  <a:pt x="0" y="0"/>
                </a:moveTo>
                <a:lnTo>
                  <a:pt x="6095813" y="0"/>
                </a:lnTo>
                <a:lnTo>
                  <a:pt x="6095821" y="1740"/>
                </a:lnTo>
                <a:lnTo>
                  <a:pt x="21875" y="1740"/>
                </a:lnTo>
                <a:lnTo>
                  <a:pt x="21875" y="6859595"/>
                </a:lnTo>
                <a:lnTo>
                  <a:pt x="0" y="6859588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noAutofit/>
          </a:bodyPr>
          <a:lstStyle/>
          <a:p>
            <a:endParaRPr lang="en-AT"/>
          </a:p>
        </p:txBody>
      </p:sp>
      <p:sp>
        <p:nvSpPr>
          <p:cNvPr id="20" name="Freeform 19"/>
          <p:cNvSpPr/>
          <p:nvPr userDrawn="1"/>
        </p:nvSpPr>
        <p:spPr>
          <a:xfrm>
            <a:off x="0" y="0"/>
            <a:ext cx="6097588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99824 w 6097588"/>
              <a:gd name="connsiteY0" fmla="*/ 6859588 h 6861328"/>
              <a:gd name="connsiteX1" fmla="*/ 5675401 w 6097588"/>
              <a:gd name="connsiteY1" fmla="*/ 6861328 h 6861328"/>
              <a:gd name="connsiteX2" fmla="*/ 5986856 w 6097588"/>
              <a:gd name="connsiteY2" fmla="*/ 6547210 h 6861328"/>
              <a:gd name="connsiteX3" fmla="*/ 6093337 w 6097588"/>
              <a:gd name="connsiteY3" fmla="*/ 6344898 h 6861328"/>
              <a:gd name="connsiteX4" fmla="*/ 6095813 w 6097588"/>
              <a:gd name="connsiteY4" fmla="*/ 0 h 6861328"/>
              <a:gd name="connsiteX5" fmla="*/ 0 w 6097588"/>
              <a:gd name="connsiteY5" fmla="*/ 0 h 6861328"/>
              <a:gd name="connsiteX6" fmla="*/ 99824 w 6097588"/>
              <a:gd name="connsiteY6" fmla="*/ 6859588 h 6861328"/>
              <a:gd name="connsiteX0" fmla="*/ 0 w 6097588"/>
              <a:gd name="connsiteY0" fmla="*/ 6859588 h 6861328"/>
              <a:gd name="connsiteX1" fmla="*/ 5675401 w 6097588"/>
              <a:gd name="connsiteY1" fmla="*/ 6861328 h 6861328"/>
              <a:gd name="connsiteX2" fmla="*/ 5986856 w 6097588"/>
              <a:gd name="connsiteY2" fmla="*/ 6547210 h 6861328"/>
              <a:gd name="connsiteX3" fmla="*/ 6093337 w 6097588"/>
              <a:gd name="connsiteY3" fmla="*/ 6344898 h 6861328"/>
              <a:gd name="connsiteX4" fmla="*/ 6095813 w 6097588"/>
              <a:gd name="connsiteY4" fmla="*/ 0 h 6861328"/>
              <a:gd name="connsiteX5" fmla="*/ 0 w 6097588"/>
              <a:gd name="connsiteY5" fmla="*/ 0 h 6861328"/>
              <a:gd name="connsiteX6" fmla="*/ 0 w 6097588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7588" h="6861328">
                <a:moveTo>
                  <a:pt x="0" y="6859588"/>
                </a:moveTo>
                <a:lnTo>
                  <a:pt x="5675401" y="6861328"/>
                </a:lnTo>
                <a:lnTo>
                  <a:pt x="5986856" y="6547210"/>
                </a:lnTo>
                <a:cubicBezTo>
                  <a:pt x="6053796" y="6480608"/>
                  <a:pt x="6093276" y="6394128"/>
                  <a:pt x="6093337" y="6344898"/>
                </a:cubicBezTo>
                <a:cubicBezTo>
                  <a:pt x="6091562" y="6046753"/>
                  <a:pt x="6097588" y="298145"/>
                  <a:pt x="6095813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421682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769AE458-58AA-9C4C-A466-344B24DB1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28" y="1341562"/>
            <a:ext cx="522811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A044E6A2-7882-6AA3-55A5-834AE56C86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917626"/>
            <a:ext cx="5228976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7" name="Slide Number Placeholder 109">
            <a:extLst>
              <a:ext uri="{FF2B5EF4-FFF2-40B4-BE49-F238E27FC236}">
                <a16:creationId xmlns:a16="http://schemas.microsoft.com/office/drawing/2014/main" id="{B6DE157E-AA29-8D77-7194-D09DE3734813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26F9DAE-D5AB-ADFC-23B4-4E5F6BADE8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de-DE"/>
              <a:t>Presentation title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C46C2691-2AFA-2BB2-64A0-97D9910EC3A3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79C66F61-E6ED-7B19-C79A-151D511D8B71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B39B7DD-3207-412D-4CB5-14CED9553C1F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1866C54C-3D47-91D7-DE29-3EE962ECBFC5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C563D246-AF66-3370-A105-6D6D58FBCB71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03D425E1-EB06-C04C-88E6-3B0C02E99232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1E121B6A-8012-4D26-4023-CB78BA70FCE8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05A7B25-56E6-9D6D-FF58-1FB26877CB42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7B690384-6846-9E5F-69E7-18C6758AC9EF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1EE1ACB5-C71C-AFFC-723E-5622CDFFA51F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12C8A5F6-A778-4297-8F6C-119840F817C7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F8D8CCAE-FDDE-78C4-29FF-41CD2B3FD029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8BD01782-AF28-06A1-9EC6-7462F60880EC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DC88BF4A-EBC7-E261-BB70-738C3518678D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3DE0CC27-1050-B980-C519-E2F738F8826D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AAF51FC4-BAC0-F13A-20C7-FFE5CF32B2F7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FA56781E-BA68-C11A-5A11-14F6908D4F82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275360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68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3 Columns Content">
    <p:bg>
      <p:bgPr>
        <a:solidFill>
          <a:srgbClr val="FFD4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 userDrawn="1"/>
        </p:nvSpPr>
        <p:spPr>
          <a:xfrm>
            <a:off x="2886032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 userDrawn="1"/>
        </p:nvSpPr>
        <p:spPr>
          <a:xfrm>
            <a:off x="0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1989634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6190572" y="1644561"/>
            <a:ext cx="2634704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2200"/>
              </a:spcAft>
              <a:defRPr sz="46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9064401" y="1644561"/>
            <a:ext cx="2634704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2200"/>
              </a:spcAft>
              <a:defRPr sz="46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C55294A0-6B1C-06D1-B7B5-FEEA0015312E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CF2872D-5B35-762E-FE55-79B40C1C7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28" y="1341562"/>
            <a:ext cx="5228111" cy="307848"/>
          </a:xfrm>
        </p:spPr>
        <p:txBody>
          <a:bodyPr/>
          <a:lstStyle/>
          <a:p>
            <a:endParaRPr lang="en-GB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D665DC78-C565-F378-A696-0E937B9F9129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3281BFB2-578A-2B72-F8AC-E47905A5D689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AD3C60C-CEC0-83AE-F990-E13814B4C975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099BC23-4C79-3920-FED1-179F9FC66060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0DDD7FDC-5EEB-A44B-2610-F51CF1CC70A2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7C8AE8CA-234B-A515-5E41-877AD8B4A6CF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98BEE18F-77E9-015F-B656-588E0783C4D8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B0D5F89-DEB1-0B9B-3FE3-D60FE57DFBF6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46E752A-5BCA-701E-F450-8449912263D7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89B939EE-0FED-E541-64ED-D091E1BA4D02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BA84AEBA-22BD-BA67-C4E2-1617C8147E66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91CF7AB-DA9D-30D6-5122-38D4D7BBC760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27A32843-4652-0592-1572-7FABB028E75A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5EAFF502-1FE3-F28C-DF2C-437BB223818A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3F86E89C-B098-235C-E279-3BB04638C93A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A5F0E8DC-388B-8D7D-9975-55E20EB5312A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DDAB2BE1-B9A6-C0BD-4FAF-5F0A67E444E5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2559666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Columns Content">
    <p:bg>
      <p:bgPr>
        <a:solidFill>
          <a:srgbClr val="FFD4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/>
          <p:cNvSpPr/>
          <p:nvPr userDrawn="1"/>
        </p:nvSpPr>
        <p:spPr>
          <a:xfrm>
            <a:off x="3289275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 userDrawn="1"/>
        </p:nvSpPr>
        <p:spPr>
          <a:xfrm>
            <a:off x="192931" y="0"/>
            <a:ext cx="599776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C501192C-1788-7C6B-76AE-A53CAC06A322}"/>
              </a:ext>
            </a:extLst>
          </p:cNvPr>
          <p:cNvSpPr/>
          <p:nvPr userDrawn="1"/>
        </p:nvSpPr>
        <p:spPr>
          <a:xfrm>
            <a:off x="0" y="-1740"/>
            <a:ext cx="3326141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97764" h="6861328">
                <a:moveTo>
                  <a:pt x="0" y="6859588"/>
                </a:moveTo>
                <a:lnTo>
                  <a:pt x="5575577" y="6861328"/>
                </a:lnTo>
                <a:lnTo>
                  <a:pt x="5887032" y="6547210"/>
                </a:lnTo>
                <a:cubicBezTo>
                  <a:pt x="5953972" y="6480608"/>
                  <a:pt x="5993452" y="6394128"/>
                  <a:pt x="5993513" y="6344898"/>
                </a:cubicBezTo>
                <a:cubicBezTo>
                  <a:pt x="5991738" y="6046753"/>
                  <a:pt x="5997764" y="298145"/>
                  <a:pt x="5995989" y="0"/>
                </a:cubicBezTo>
                <a:lnTo>
                  <a:pt x="1" y="0"/>
                </a:lnTo>
                <a:cubicBezTo>
                  <a:pt x="1" y="2286529"/>
                  <a:pt x="0" y="4573059"/>
                  <a:pt x="0" y="6859588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1684679"/>
            <a:ext cx="5187108" cy="331432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Content Placeholder 5"/>
          <p:cNvSpPr>
            <a:spLocks noGrp="1"/>
          </p:cNvSpPr>
          <p:nvPr>
            <p:ph sz="quarter" idx="13" hasCustomPrompt="1"/>
          </p:nvPr>
        </p:nvSpPr>
        <p:spPr>
          <a:xfrm>
            <a:off x="6190572" y="1629594"/>
            <a:ext cx="2634704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2200"/>
              </a:spcAft>
              <a:defRPr sz="46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9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9064401" y="1629594"/>
            <a:ext cx="2634704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2200"/>
              </a:spcAft>
              <a:defRPr sz="46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0000"/>
              </a:lnSpc>
              <a:buFontTx/>
              <a:buNone/>
              <a:defRPr sz="180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5A9657EF-2A4B-8F72-AD05-1A29E4B70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428" y="1117230"/>
            <a:ext cx="1131570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109">
            <a:extLst>
              <a:ext uri="{FF2B5EF4-FFF2-40B4-BE49-F238E27FC236}">
                <a16:creationId xmlns:a16="http://schemas.microsoft.com/office/drawing/2014/main" id="{DDF83BB3-77E2-B0A0-53BC-C5DF6F85ABF8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F53D111-30A6-3BBC-98DD-6E8B153B25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Presentation 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3B64808-1B44-DAED-6524-CE175BC727E1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8" name="Freeform 4">
              <a:extLst>
                <a:ext uri="{FF2B5EF4-FFF2-40B4-BE49-F238E27FC236}">
                  <a16:creationId xmlns:a16="http://schemas.microsoft.com/office/drawing/2014/main" id="{D4E471B6-24EB-EE2D-644A-D9F72A2F67ED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4F4651D5-6473-D231-F6C4-299C3212E43E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D4BCE6BC-BFCB-6EF0-65EA-C0A9989CAE4B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D45A1F39-992D-11FD-7482-4CB105031557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D651B219-6981-7F06-FA3F-CFD5B20CAAF0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CA6C932-716E-DD8C-2567-A4788C9A9813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052890A-1507-E53D-148C-94FC210533EE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6C048EF4-151C-23B9-7FA5-5FB32970E13E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CE185BF5-EEF0-36F3-918D-FD6D7DD75398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172D942F-3EF9-2E30-D923-16F2C5CDE287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16">
              <a:extLst>
                <a:ext uri="{FF2B5EF4-FFF2-40B4-BE49-F238E27FC236}">
                  <a16:creationId xmlns:a16="http://schemas.microsoft.com/office/drawing/2014/main" id="{25EB215F-4B87-339C-4C8D-34CFA1A65162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0DBE1A3D-4DE1-4320-75F2-9CE8B93C2FF8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FBB91219-FA05-2CFF-458E-F82038BB8AB9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1E4E0577-005E-4B27-8F98-B4A13361C2A6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166F643D-FC92-91C2-9614-BB5D88749748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D4781D67-96E2-98D7-2DBF-F75F415A626F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3185967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s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"/>
          <p:cNvSpPr/>
          <p:nvPr userDrawn="1"/>
        </p:nvSpPr>
        <p:spPr>
          <a:xfrm>
            <a:off x="2785219" y="0"/>
            <a:ext cx="5332676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665088 w 5997764"/>
              <a:gd name="connsiteY5" fmla="*/ 0 h 6861328"/>
              <a:gd name="connsiteX6" fmla="*/ 0 w 5997764"/>
              <a:gd name="connsiteY6" fmla="*/ 6859588 h 6861328"/>
              <a:gd name="connsiteX0" fmla="*/ 0 w 5332676"/>
              <a:gd name="connsiteY0" fmla="*/ 6859588 h 6861328"/>
              <a:gd name="connsiteX1" fmla="*/ 4910489 w 5332676"/>
              <a:gd name="connsiteY1" fmla="*/ 6861328 h 6861328"/>
              <a:gd name="connsiteX2" fmla="*/ 5221944 w 5332676"/>
              <a:gd name="connsiteY2" fmla="*/ 6547210 h 6861328"/>
              <a:gd name="connsiteX3" fmla="*/ 5328425 w 5332676"/>
              <a:gd name="connsiteY3" fmla="*/ 6344898 h 6861328"/>
              <a:gd name="connsiteX4" fmla="*/ 5330901 w 5332676"/>
              <a:gd name="connsiteY4" fmla="*/ 0 h 6861328"/>
              <a:gd name="connsiteX5" fmla="*/ 0 w 5332676"/>
              <a:gd name="connsiteY5" fmla="*/ 0 h 6861328"/>
              <a:gd name="connsiteX6" fmla="*/ 0 w 5332676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32676" h="6861328">
                <a:moveTo>
                  <a:pt x="0" y="6859588"/>
                </a:moveTo>
                <a:lnTo>
                  <a:pt x="4910489" y="6861328"/>
                </a:lnTo>
                <a:lnTo>
                  <a:pt x="5221944" y="6547210"/>
                </a:lnTo>
                <a:cubicBezTo>
                  <a:pt x="5288884" y="6480608"/>
                  <a:pt x="5328364" y="6394128"/>
                  <a:pt x="5328425" y="6344898"/>
                </a:cubicBezTo>
                <a:cubicBezTo>
                  <a:pt x="5326650" y="6046753"/>
                  <a:pt x="5332676" y="298145"/>
                  <a:pt x="5330901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rgbClr val="F8F6F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/>
          <p:nvPr userDrawn="1"/>
        </p:nvSpPr>
        <p:spPr>
          <a:xfrm>
            <a:off x="1" y="0"/>
            <a:ext cx="4175940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1821823 w 5997763"/>
              <a:gd name="connsiteY0" fmla="*/ 6859588 h 6861328"/>
              <a:gd name="connsiteX1" fmla="*/ 5575576 w 5997763"/>
              <a:gd name="connsiteY1" fmla="*/ 6861328 h 6861328"/>
              <a:gd name="connsiteX2" fmla="*/ 5887031 w 5997763"/>
              <a:gd name="connsiteY2" fmla="*/ 6547210 h 6861328"/>
              <a:gd name="connsiteX3" fmla="*/ 5993512 w 5997763"/>
              <a:gd name="connsiteY3" fmla="*/ 6344898 h 6861328"/>
              <a:gd name="connsiteX4" fmla="*/ 5995988 w 5997763"/>
              <a:gd name="connsiteY4" fmla="*/ 0 h 6861328"/>
              <a:gd name="connsiteX5" fmla="*/ 0 w 5997763"/>
              <a:gd name="connsiteY5" fmla="*/ 0 h 6861328"/>
              <a:gd name="connsiteX6" fmla="*/ 1821823 w 5997763"/>
              <a:gd name="connsiteY6" fmla="*/ 6859588 h 6861328"/>
              <a:gd name="connsiteX0" fmla="*/ 0 w 4175940"/>
              <a:gd name="connsiteY0" fmla="*/ 6859588 h 6861328"/>
              <a:gd name="connsiteX1" fmla="*/ 3753753 w 4175940"/>
              <a:gd name="connsiteY1" fmla="*/ 6861328 h 6861328"/>
              <a:gd name="connsiteX2" fmla="*/ 4065208 w 4175940"/>
              <a:gd name="connsiteY2" fmla="*/ 6547210 h 6861328"/>
              <a:gd name="connsiteX3" fmla="*/ 4171689 w 4175940"/>
              <a:gd name="connsiteY3" fmla="*/ 6344898 h 6861328"/>
              <a:gd name="connsiteX4" fmla="*/ 4174165 w 4175940"/>
              <a:gd name="connsiteY4" fmla="*/ 0 h 6861328"/>
              <a:gd name="connsiteX5" fmla="*/ 0 w 4175940"/>
              <a:gd name="connsiteY5" fmla="*/ 0 h 6861328"/>
              <a:gd name="connsiteX6" fmla="*/ 0 w 4175940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75940" h="6861328">
                <a:moveTo>
                  <a:pt x="0" y="6859588"/>
                </a:moveTo>
                <a:lnTo>
                  <a:pt x="3753753" y="6861328"/>
                </a:lnTo>
                <a:lnTo>
                  <a:pt x="4065208" y="6547210"/>
                </a:lnTo>
                <a:cubicBezTo>
                  <a:pt x="4132148" y="6480608"/>
                  <a:pt x="4171628" y="6394128"/>
                  <a:pt x="4171689" y="6344898"/>
                </a:cubicBezTo>
                <a:cubicBezTo>
                  <a:pt x="4169914" y="6046753"/>
                  <a:pt x="4175940" y="298145"/>
                  <a:pt x="4174165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Content Placeholder 5"/>
          <p:cNvSpPr>
            <a:spLocks noGrp="1"/>
          </p:cNvSpPr>
          <p:nvPr>
            <p:ph sz="quarter" idx="14"/>
          </p:nvPr>
        </p:nvSpPr>
        <p:spPr>
          <a:xfrm>
            <a:off x="4369246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3" name="Content Placeholder 5"/>
          <p:cNvSpPr>
            <a:spLocks noGrp="1"/>
          </p:cNvSpPr>
          <p:nvPr>
            <p:ph sz="quarter" idx="16"/>
          </p:nvPr>
        </p:nvSpPr>
        <p:spPr>
          <a:xfrm>
            <a:off x="8302533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E832644B-A027-3D0A-F973-728D68BC09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711251"/>
            <a:ext cx="3500784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2F8959B9-71B7-77E6-9C4F-EB986D14246C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EDDEC01-4450-8F95-6FC7-C320B95C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C6E5D443-A12C-5F54-4F30-6B0C4681CAB0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A59526C-5AB0-CD8A-45C2-CFAA33EB4A06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98FA7BB-73C8-5779-A189-77783A97079B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57BC5A9-6920-F610-1F5A-F64407D65338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1E698B5-30D5-9376-1A5D-EDD8486D709D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4EEF621-980E-601D-E17E-44FDF41CF3D8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2B9ABAE-FB01-23B5-1025-3D836A4FCFCE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00AC744C-CDAE-463B-2EAD-C7FB9177B14D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2482884E-DB40-4E8E-C7C6-D8FD79494308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5B3D15F-BD00-5B21-EF47-492914CC168A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5371390D-04DB-4868-0CA2-86FBCFD4F4F0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FA3A4799-7224-C68E-E963-B7011B481ED5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FECD0D63-A5ED-A506-5712-046D1BA3C32B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EB0A3317-E9F2-C4FA-E8AA-6188D75423A8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C20FF84B-F7AC-85DA-E038-EB5DEBEF3B1D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7F9A1AFB-EAD5-6DDA-3BF7-AA4950A9D1C3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73B59BE7-D5CF-5BD1-1FC2-B41DB2C81958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37414810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 Columns Content page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6B1C3A-4940-4C8C-A778-5E53E8F1F423}"/>
              </a:ext>
            </a:extLst>
          </p:cNvPr>
          <p:cNvSpPr/>
          <p:nvPr userDrawn="1"/>
        </p:nvSpPr>
        <p:spPr>
          <a:xfrm>
            <a:off x="0" y="0"/>
            <a:ext cx="2886075" cy="68595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Freeform 12"/>
          <p:cNvSpPr/>
          <p:nvPr userDrawn="1"/>
        </p:nvSpPr>
        <p:spPr>
          <a:xfrm>
            <a:off x="1922646" y="0"/>
            <a:ext cx="4175940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1821823 w 5997763"/>
              <a:gd name="connsiteY0" fmla="*/ 6859588 h 6861328"/>
              <a:gd name="connsiteX1" fmla="*/ 5575576 w 5997763"/>
              <a:gd name="connsiteY1" fmla="*/ 6861328 h 6861328"/>
              <a:gd name="connsiteX2" fmla="*/ 5887031 w 5997763"/>
              <a:gd name="connsiteY2" fmla="*/ 6547210 h 6861328"/>
              <a:gd name="connsiteX3" fmla="*/ 5993512 w 5997763"/>
              <a:gd name="connsiteY3" fmla="*/ 6344898 h 6861328"/>
              <a:gd name="connsiteX4" fmla="*/ 5995988 w 5997763"/>
              <a:gd name="connsiteY4" fmla="*/ 0 h 6861328"/>
              <a:gd name="connsiteX5" fmla="*/ 0 w 5997763"/>
              <a:gd name="connsiteY5" fmla="*/ 0 h 6861328"/>
              <a:gd name="connsiteX6" fmla="*/ 1821823 w 5997763"/>
              <a:gd name="connsiteY6" fmla="*/ 6859588 h 6861328"/>
              <a:gd name="connsiteX0" fmla="*/ 0 w 4175940"/>
              <a:gd name="connsiteY0" fmla="*/ 6859588 h 6861328"/>
              <a:gd name="connsiteX1" fmla="*/ 3753753 w 4175940"/>
              <a:gd name="connsiteY1" fmla="*/ 6861328 h 6861328"/>
              <a:gd name="connsiteX2" fmla="*/ 4065208 w 4175940"/>
              <a:gd name="connsiteY2" fmla="*/ 6547210 h 6861328"/>
              <a:gd name="connsiteX3" fmla="*/ 4171689 w 4175940"/>
              <a:gd name="connsiteY3" fmla="*/ 6344898 h 6861328"/>
              <a:gd name="connsiteX4" fmla="*/ 4174165 w 4175940"/>
              <a:gd name="connsiteY4" fmla="*/ 0 h 6861328"/>
              <a:gd name="connsiteX5" fmla="*/ 0 w 4175940"/>
              <a:gd name="connsiteY5" fmla="*/ 0 h 6861328"/>
              <a:gd name="connsiteX6" fmla="*/ 0 w 4175940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75940" h="6861328">
                <a:moveTo>
                  <a:pt x="0" y="6859588"/>
                </a:moveTo>
                <a:lnTo>
                  <a:pt x="3753753" y="6861328"/>
                </a:lnTo>
                <a:lnTo>
                  <a:pt x="4065208" y="6547210"/>
                </a:lnTo>
                <a:cubicBezTo>
                  <a:pt x="4132148" y="6480608"/>
                  <a:pt x="4171628" y="6394128"/>
                  <a:pt x="4171689" y="6344898"/>
                </a:cubicBezTo>
                <a:cubicBezTo>
                  <a:pt x="4169914" y="6046753"/>
                  <a:pt x="4175940" y="298145"/>
                  <a:pt x="4174165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Content Placeholder 5"/>
          <p:cNvSpPr>
            <a:spLocks noGrp="1"/>
          </p:cNvSpPr>
          <p:nvPr>
            <p:ph sz="quarter" idx="14"/>
          </p:nvPr>
        </p:nvSpPr>
        <p:spPr>
          <a:xfrm>
            <a:off x="4369246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3" name="Content Placeholder 5"/>
          <p:cNvSpPr>
            <a:spLocks noGrp="1"/>
          </p:cNvSpPr>
          <p:nvPr>
            <p:ph sz="quarter" idx="16"/>
          </p:nvPr>
        </p:nvSpPr>
        <p:spPr>
          <a:xfrm>
            <a:off x="8302533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E832644B-A027-3D0A-F973-728D68BC09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711251"/>
            <a:ext cx="3500784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2F8959B9-71B7-77E6-9C4F-EB986D14246C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EDDEC01-4450-8F95-6FC7-C320B95C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9B5E53A-3BCE-4478-A244-8090B97179D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Presentation title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7269A89C-64B1-9018-CEEB-57CF6287B37C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31992384-836B-E32A-5A9F-ECDA72D73CB1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543CBFEB-1E58-FA2B-1513-4C410C9AF088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A7803431-9F5E-385B-C5EF-B691EFD75902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2731AD6-2CF7-F727-2946-0796996F5D56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A570A693-02C4-5751-A567-AEACA0959A3B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BEBC97B-1246-2C55-3BF2-47A3A3076667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D2B0AB3E-3663-1441-52F2-91FB0AC128FE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9B585154-BCFF-5A16-DA37-B578A04B1DF9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E2ECC203-00FE-289B-9718-AA7C41CADAF9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F303AE2C-7500-6AC8-93C1-6DF20DDFCAF2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94DF84CB-2A9A-7CDC-8873-D3875226A21A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17">
              <a:extLst>
                <a:ext uri="{FF2B5EF4-FFF2-40B4-BE49-F238E27FC236}">
                  <a16:creationId xmlns:a16="http://schemas.microsoft.com/office/drawing/2014/main" id="{B49AF8B6-40AE-2476-0336-084121215440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99A9CA46-0A80-2BF9-883E-1401AC97F0C7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6" name="Freeform 19">
              <a:extLst>
                <a:ext uri="{FF2B5EF4-FFF2-40B4-BE49-F238E27FC236}">
                  <a16:creationId xmlns:a16="http://schemas.microsoft.com/office/drawing/2014/main" id="{1254BE9C-393C-91C2-F525-758F149A5409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DF1FC20C-8BBE-A003-F248-A3AC05E58820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AFCB8413-B9C3-FCD1-2BC3-A0AA6C295E68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42743026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 Columns Conte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>
            <a:off x="1" y="0"/>
            <a:ext cx="4175940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1821823 w 5997763"/>
              <a:gd name="connsiteY0" fmla="*/ 6859588 h 6861328"/>
              <a:gd name="connsiteX1" fmla="*/ 5575576 w 5997763"/>
              <a:gd name="connsiteY1" fmla="*/ 6861328 h 6861328"/>
              <a:gd name="connsiteX2" fmla="*/ 5887031 w 5997763"/>
              <a:gd name="connsiteY2" fmla="*/ 6547210 h 6861328"/>
              <a:gd name="connsiteX3" fmla="*/ 5993512 w 5997763"/>
              <a:gd name="connsiteY3" fmla="*/ 6344898 h 6861328"/>
              <a:gd name="connsiteX4" fmla="*/ 5995988 w 5997763"/>
              <a:gd name="connsiteY4" fmla="*/ 0 h 6861328"/>
              <a:gd name="connsiteX5" fmla="*/ 0 w 5997763"/>
              <a:gd name="connsiteY5" fmla="*/ 0 h 6861328"/>
              <a:gd name="connsiteX6" fmla="*/ 1821823 w 5997763"/>
              <a:gd name="connsiteY6" fmla="*/ 6859588 h 6861328"/>
              <a:gd name="connsiteX0" fmla="*/ 0 w 4175940"/>
              <a:gd name="connsiteY0" fmla="*/ 6859588 h 6861328"/>
              <a:gd name="connsiteX1" fmla="*/ 3753753 w 4175940"/>
              <a:gd name="connsiteY1" fmla="*/ 6861328 h 6861328"/>
              <a:gd name="connsiteX2" fmla="*/ 4065208 w 4175940"/>
              <a:gd name="connsiteY2" fmla="*/ 6547210 h 6861328"/>
              <a:gd name="connsiteX3" fmla="*/ 4171689 w 4175940"/>
              <a:gd name="connsiteY3" fmla="*/ 6344898 h 6861328"/>
              <a:gd name="connsiteX4" fmla="*/ 4174165 w 4175940"/>
              <a:gd name="connsiteY4" fmla="*/ 0 h 6861328"/>
              <a:gd name="connsiteX5" fmla="*/ 0 w 4175940"/>
              <a:gd name="connsiteY5" fmla="*/ 0 h 6861328"/>
              <a:gd name="connsiteX6" fmla="*/ 0 w 4175940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75940" h="6861328">
                <a:moveTo>
                  <a:pt x="0" y="6859588"/>
                </a:moveTo>
                <a:lnTo>
                  <a:pt x="3753753" y="6861328"/>
                </a:lnTo>
                <a:lnTo>
                  <a:pt x="4065208" y="6547210"/>
                </a:lnTo>
                <a:cubicBezTo>
                  <a:pt x="4132148" y="6480608"/>
                  <a:pt x="4171628" y="6394128"/>
                  <a:pt x="4171689" y="6344898"/>
                </a:cubicBezTo>
                <a:cubicBezTo>
                  <a:pt x="4169914" y="6046753"/>
                  <a:pt x="4175940" y="298145"/>
                  <a:pt x="4174165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rgbClr val="F8F6F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1" name="Content Placeholder 5"/>
          <p:cNvSpPr>
            <a:spLocks noGrp="1"/>
          </p:cNvSpPr>
          <p:nvPr>
            <p:ph sz="quarter" idx="14"/>
          </p:nvPr>
        </p:nvSpPr>
        <p:spPr>
          <a:xfrm>
            <a:off x="4369246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3" name="Content Placeholder 5"/>
          <p:cNvSpPr>
            <a:spLocks noGrp="1"/>
          </p:cNvSpPr>
          <p:nvPr>
            <p:ph sz="quarter" idx="16"/>
          </p:nvPr>
        </p:nvSpPr>
        <p:spPr>
          <a:xfrm>
            <a:off x="8302533" y="2181609"/>
            <a:ext cx="3636337" cy="247232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E832644B-A027-3D0A-F973-728D68BC09C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711251"/>
            <a:ext cx="3500784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2F8959B9-71B7-77E6-9C4F-EB986D14246C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EDDEC01-4450-8F95-6FC7-C320B95CC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9B5E53A-3BCE-4478-A244-8090B97179D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de-DE"/>
              <a:t>Presentation title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0CA77ABC-6295-094A-9488-86AAA5207043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4CD5B7FD-D3B9-5D2A-EC72-3E2D5B42E866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30720033-CE73-38D2-C249-D90C0103C8D3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2F346ED0-ED02-D1D4-555C-DA90BFDACA3B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6003251E-88EF-C2EF-F0DB-010761721D9E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AAD566BA-B5E6-A20C-AD2C-39449923CB9F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30316C98-CD74-E9E2-3E2E-B3076668C1CB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15E8DC3A-4F86-D2C8-204A-EC5BE3C9A418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6B5447D6-D377-1434-5307-DED4CC0DE2F2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8D35969C-17E8-4171-960A-10295DAF6186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25AE76C0-F88C-5830-2D06-6717B3AC84E0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D6E68CA8-F0D9-569E-8126-2770D76034F1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9148AA37-9DEA-E02D-4001-F5D5C8B9669F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956B5E4E-57BB-EE7D-5599-67E1D5BE045C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8E954488-DB02-33FA-4532-0CD61532FA9C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22DC8CB6-AA1C-F63A-83D4-BF8225E3F970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66FE66BB-FAC4-B4AC-0BA8-603902DBC9B8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15262922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/4 and 1/4 content page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>
            <a:off x="0" y="0"/>
            <a:ext cx="9086554" cy="6861328"/>
          </a:xfrm>
          <a:custGeom>
            <a:avLst/>
            <a:gdLst>
              <a:gd name="connsiteX0" fmla="*/ 0 w 1134016"/>
              <a:gd name="connsiteY0" fmla="*/ 1408203 h 1410865"/>
              <a:gd name="connsiteX1" fmla="*/ 716080 w 1134016"/>
              <a:gd name="connsiteY1" fmla="*/ 1410865 h 1410865"/>
              <a:gd name="connsiteX2" fmla="*/ 1027535 w 1134016"/>
              <a:gd name="connsiteY2" fmla="*/ 1096747 h 1410865"/>
              <a:gd name="connsiteX3" fmla="*/ 1134016 w 1134016"/>
              <a:gd name="connsiteY3" fmla="*/ 894435 h 1410865"/>
              <a:gd name="connsiteX4" fmla="*/ 1128692 w 1134016"/>
              <a:gd name="connsiteY4" fmla="*/ 0 h 1410865"/>
              <a:gd name="connsiteX5" fmla="*/ 39930 w 1134016"/>
              <a:gd name="connsiteY5" fmla="*/ 0 h 1410865"/>
              <a:gd name="connsiteX6" fmla="*/ 0 w 1134016"/>
              <a:gd name="connsiteY6" fmla="*/ 1408203 h 1410865"/>
              <a:gd name="connsiteX0" fmla="*/ 0 w 5993513"/>
              <a:gd name="connsiteY0" fmla="*/ 1409125 h 1410865"/>
              <a:gd name="connsiteX1" fmla="*/ 5575577 w 5993513"/>
              <a:gd name="connsiteY1" fmla="*/ 1410865 h 1410865"/>
              <a:gd name="connsiteX2" fmla="*/ 5887032 w 5993513"/>
              <a:gd name="connsiteY2" fmla="*/ 1096747 h 1410865"/>
              <a:gd name="connsiteX3" fmla="*/ 5993513 w 5993513"/>
              <a:gd name="connsiteY3" fmla="*/ 894435 h 1410865"/>
              <a:gd name="connsiteX4" fmla="*/ 5988189 w 5993513"/>
              <a:gd name="connsiteY4" fmla="*/ 0 h 1410865"/>
              <a:gd name="connsiteX5" fmla="*/ 4899427 w 5993513"/>
              <a:gd name="connsiteY5" fmla="*/ 0 h 1410865"/>
              <a:gd name="connsiteX6" fmla="*/ 0 w 5993513"/>
              <a:gd name="connsiteY6" fmla="*/ 1409125 h 1410865"/>
              <a:gd name="connsiteX0" fmla="*/ 0 w 5993513"/>
              <a:gd name="connsiteY0" fmla="*/ 6859588 h 6861328"/>
              <a:gd name="connsiteX1" fmla="*/ 5575577 w 5993513"/>
              <a:gd name="connsiteY1" fmla="*/ 6861328 h 6861328"/>
              <a:gd name="connsiteX2" fmla="*/ 5887032 w 5993513"/>
              <a:gd name="connsiteY2" fmla="*/ 6547210 h 6861328"/>
              <a:gd name="connsiteX3" fmla="*/ 5993513 w 5993513"/>
              <a:gd name="connsiteY3" fmla="*/ 6344898 h 6861328"/>
              <a:gd name="connsiteX4" fmla="*/ 5988189 w 5993513"/>
              <a:gd name="connsiteY4" fmla="*/ 5450463 h 6861328"/>
              <a:gd name="connsiteX5" fmla="*/ 1 w 5993513"/>
              <a:gd name="connsiteY5" fmla="*/ 0 h 6861328"/>
              <a:gd name="connsiteX6" fmla="*/ 0 w 5993513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0 w 5997764"/>
              <a:gd name="connsiteY0" fmla="*/ 6859588 h 6861328"/>
              <a:gd name="connsiteX1" fmla="*/ 5575577 w 5997764"/>
              <a:gd name="connsiteY1" fmla="*/ 6861328 h 6861328"/>
              <a:gd name="connsiteX2" fmla="*/ 5887032 w 5997764"/>
              <a:gd name="connsiteY2" fmla="*/ 6547210 h 6861328"/>
              <a:gd name="connsiteX3" fmla="*/ 5993513 w 5997764"/>
              <a:gd name="connsiteY3" fmla="*/ 6344898 h 6861328"/>
              <a:gd name="connsiteX4" fmla="*/ 5995989 w 5997764"/>
              <a:gd name="connsiteY4" fmla="*/ 0 h 6861328"/>
              <a:gd name="connsiteX5" fmla="*/ 1 w 5997764"/>
              <a:gd name="connsiteY5" fmla="*/ 0 h 6861328"/>
              <a:gd name="connsiteX6" fmla="*/ 0 w 5997764"/>
              <a:gd name="connsiteY6" fmla="*/ 6859588 h 6861328"/>
              <a:gd name="connsiteX0" fmla="*/ 1821823 w 5997763"/>
              <a:gd name="connsiteY0" fmla="*/ 6859588 h 6861328"/>
              <a:gd name="connsiteX1" fmla="*/ 5575576 w 5997763"/>
              <a:gd name="connsiteY1" fmla="*/ 6861328 h 6861328"/>
              <a:gd name="connsiteX2" fmla="*/ 5887031 w 5997763"/>
              <a:gd name="connsiteY2" fmla="*/ 6547210 h 6861328"/>
              <a:gd name="connsiteX3" fmla="*/ 5993512 w 5997763"/>
              <a:gd name="connsiteY3" fmla="*/ 6344898 h 6861328"/>
              <a:gd name="connsiteX4" fmla="*/ 5995988 w 5997763"/>
              <a:gd name="connsiteY4" fmla="*/ 0 h 6861328"/>
              <a:gd name="connsiteX5" fmla="*/ 0 w 5997763"/>
              <a:gd name="connsiteY5" fmla="*/ 0 h 6861328"/>
              <a:gd name="connsiteX6" fmla="*/ 1821823 w 5997763"/>
              <a:gd name="connsiteY6" fmla="*/ 6859588 h 6861328"/>
              <a:gd name="connsiteX0" fmla="*/ 0 w 4175940"/>
              <a:gd name="connsiteY0" fmla="*/ 6859588 h 6861328"/>
              <a:gd name="connsiteX1" fmla="*/ 3753753 w 4175940"/>
              <a:gd name="connsiteY1" fmla="*/ 6861328 h 6861328"/>
              <a:gd name="connsiteX2" fmla="*/ 4065208 w 4175940"/>
              <a:gd name="connsiteY2" fmla="*/ 6547210 h 6861328"/>
              <a:gd name="connsiteX3" fmla="*/ 4171689 w 4175940"/>
              <a:gd name="connsiteY3" fmla="*/ 6344898 h 6861328"/>
              <a:gd name="connsiteX4" fmla="*/ 4174165 w 4175940"/>
              <a:gd name="connsiteY4" fmla="*/ 0 h 6861328"/>
              <a:gd name="connsiteX5" fmla="*/ 0 w 4175940"/>
              <a:gd name="connsiteY5" fmla="*/ 0 h 6861328"/>
              <a:gd name="connsiteX6" fmla="*/ 0 w 4175940"/>
              <a:gd name="connsiteY6" fmla="*/ 6859588 h 6861328"/>
              <a:gd name="connsiteX0" fmla="*/ 4910614 w 9086554"/>
              <a:gd name="connsiteY0" fmla="*/ 6859588 h 6861328"/>
              <a:gd name="connsiteX1" fmla="*/ 8664367 w 9086554"/>
              <a:gd name="connsiteY1" fmla="*/ 6861328 h 6861328"/>
              <a:gd name="connsiteX2" fmla="*/ 8975822 w 9086554"/>
              <a:gd name="connsiteY2" fmla="*/ 6547210 h 6861328"/>
              <a:gd name="connsiteX3" fmla="*/ 9082303 w 9086554"/>
              <a:gd name="connsiteY3" fmla="*/ 6344898 h 6861328"/>
              <a:gd name="connsiteX4" fmla="*/ 9084779 w 9086554"/>
              <a:gd name="connsiteY4" fmla="*/ 0 h 6861328"/>
              <a:gd name="connsiteX5" fmla="*/ 0 w 9086554"/>
              <a:gd name="connsiteY5" fmla="*/ 0 h 6861328"/>
              <a:gd name="connsiteX6" fmla="*/ 4910614 w 9086554"/>
              <a:gd name="connsiteY6" fmla="*/ 6859588 h 6861328"/>
              <a:gd name="connsiteX0" fmla="*/ 0 w 9086554"/>
              <a:gd name="connsiteY0" fmla="*/ 6859588 h 6861328"/>
              <a:gd name="connsiteX1" fmla="*/ 8664367 w 9086554"/>
              <a:gd name="connsiteY1" fmla="*/ 6861328 h 6861328"/>
              <a:gd name="connsiteX2" fmla="*/ 8975822 w 9086554"/>
              <a:gd name="connsiteY2" fmla="*/ 6547210 h 6861328"/>
              <a:gd name="connsiteX3" fmla="*/ 9082303 w 9086554"/>
              <a:gd name="connsiteY3" fmla="*/ 6344898 h 6861328"/>
              <a:gd name="connsiteX4" fmla="*/ 9084779 w 9086554"/>
              <a:gd name="connsiteY4" fmla="*/ 0 h 6861328"/>
              <a:gd name="connsiteX5" fmla="*/ 0 w 9086554"/>
              <a:gd name="connsiteY5" fmla="*/ 0 h 6861328"/>
              <a:gd name="connsiteX6" fmla="*/ 0 w 9086554"/>
              <a:gd name="connsiteY6" fmla="*/ 6859588 h 6861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086554" h="6861328">
                <a:moveTo>
                  <a:pt x="0" y="6859588"/>
                </a:moveTo>
                <a:lnTo>
                  <a:pt x="8664367" y="6861328"/>
                </a:lnTo>
                <a:lnTo>
                  <a:pt x="8975822" y="6547210"/>
                </a:lnTo>
                <a:cubicBezTo>
                  <a:pt x="9042762" y="6480608"/>
                  <a:pt x="9082242" y="6394128"/>
                  <a:pt x="9082303" y="6344898"/>
                </a:cubicBezTo>
                <a:cubicBezTo>
                  <a:pt x="9080528" y="6046753"/>
                  <a:pt x="9086554" y="298145"/>
                  <a:pt x="9084779" y="0"/>
                </a:cubicBezTo>
                <a:lnTo>
                  <a:pt x="0" y="0"/>
                </a:lnTo>
                <a:lnTo>
                  <a:pt x="0" y="6859588"/>
                </a:lnTo>
                <a:close/>
              </a:path>
            </a:pathLst>
          </a:cu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endParaRPr lang="en-GB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192506"/>
            <a:ext cx="8398290" cy="3912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5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9330838" y="1341562"/>
            <a:ext cx="2454762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42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4000"/>
              </a:lnSpc>
              <a:buFontTx/>
              <a:buNone/>
              <a:defRPr sz="1600" baseline="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2AA749F7-8A9B-9D8B-0FE2-19687816C6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768786"/>
            <a:ext cx="11322050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FE65C0A1-9BED-95F6-E067-B0CA25082BCA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DE035EB-6C7B-CF4C-56E4-7FCCA5D1E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D750C7A2-AC57-95A2-A629-DCD9774802A3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0872CC8-D464-DF03-83F6-90EBA9C708A6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0434230-35DA-2E45-3563-1DF499C581D2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858F294-E51C-385F-7434-269BFF163D2A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4050811-135D-4123-A053-D531E20B1937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D8750E9-AC75-ED0D-A834-DD5BAF5E2128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FFCCB942-F688-1EC0-8BED-F3EE31A3139E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5C238A78-0881-E4BC-3FB2-8AB218847B72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FA7333D9-D102-FC53-DA5F-82D49370BCCD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CF72E0E0-B678-8458-9954-A730BB2B7DAD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EA4ACDF0-054E-F754-1715-1EA39EB56FC8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4E7A203A-EFCF-CFDC-6AFC-FD77063DE217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A9B73254-142D-7B95-3F87-DDDDF7F6CE5E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AD3953F6-0D54-3C82-8C79-2D901121781F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2BDECFBA-C12C-9683-C08B-B6E1C05832E7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E6B3E9D2-612F-7A74-47D5-04A37D61B4A1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8A9776EA-0E68-E652-1ADA-1B0F8CEE9B4D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5845866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/4 and 1/4 content page">
    <p:bg>
      <p:bgPr>
        <a:solidFill>
          <a:srgbClr val="F8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C4DF0820-C2BE-48C7-93D9-E0A4B2E982EC}"/>
              </a:ext>
            </a:extLst>
          </p:cNvPr>
          <p:cNvSpPr/>
          <p:nvPr userDrawn="1"/>
        </p:nvSpPr>
        <p:spPr>
          <a:xfrm>
            <a:off x="0" y="0"/>
            <a:ext cx="8455936" cy="6859587"/>
          </a:xfrm>
          <a:custGeom>
            <a:avLst/>
            <a:gdLst>
              <a:gd name="connsiteX0" fmla="*/ 0 w 8455936"/>
              <a:gd name="connsiteY0" fmla="*/ 0 h 6859587"/>
              <a:gd name="connsiteX1" fmla="*/ 8455605 w 8455936"/>
              <a:gd name="connsiteY1" fmla="*/ 0 h 6859587"/>
              <a:gd name="connsiteX2" fmla="*/ 8453129 w 8455936"/>
              <a:gd name="connsiteY2" fmla="*/ 6344898 h 6859587"/>
              <a:gd name="connsiteX3" fmla="*/ 8346648 w 8455936"/>
              <a:gd name="connsiteY3" fmla="*/ 6547210 h 6859587"/>
              <a:gd name="connsiteX4" fmla="*/ 8036919 w 8455936"/>
              <a:gd name="connsiteY4" fmla="*/ 6859587 h 6859587"/>
              <a:gd name="connsiteX5" fmla="*/ 0 w 8455936"/>
              <a:gd name="connsiteY5" fmla="*/ 6859587 h 6859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55936" h="6859587">
                <a:moveTo>
                  <a:pt x="0" y="0"/>
                </a:moveTo>
                <a:lnTo>
                  <a:pt x="8455605" y="0"/>
                </a:lnTo>
                <a:cubicBezTo>
                  <a:pt x="8457380" y="298145"/>
                  <a:pt x="8451354" y="6046753"/>
                  <a:pt x="8453129" y="6344898"/>
                </a:cubicBezTo>
                <a:cubicBezTo>
                  <a:pt x="8453068" y="6394128"/>
                  <a:pt x="8413588" y="6480608"/>
                  <a:pt x="8346648" y="6547210"/>
                </a:cubicBezTo>
                <a:lnTo>
                  <a:pt x="8036919" y="6859587"/>
                </a:lnTo>
                <a:lnTo>
                  <a:pt x="0" y="68595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UA"/>
          </a:p>
        </p:txBody>
      </p:sp>
      <p:sp>
        <p:nvSpPr>
          <p:cNvPr id="16" name="Content Placeholder 5"/>
          <p:cNvSpPr>
            <a:spLocks noGrp="1"/>
          </p:cNvSpPr>
          <p:nvPr>
            <p:ph sz="quarter" idx="10"/>
          </p:nvPr>
        </p:nvSpPr>
        <p:spPr>
          <a:xfrm>
            <a:off x="435601" y="2192506"/>
            <a:ext cx="8398290" cy="3912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5" name="Content Placeholder 5"/>
          <p:cNvSpPr>
            <a:spLocks noGrp="1"/>
          </p:cNvSpPr>
          <p:nvPr>
            <p:ph sz="quarter" idx="14" hasCustomPrompt="1"/>
          </p:nvPr>
        </p:nvSpPr>
        <p:spPr>
          <a:xfrm>
            <a:off x="9330838" y="1341562"/>
            <a:ext cx="2454762" cy="3314324"/>
          </a:xfrm>
        </p:spPr>
        <p:txBody>
          <a:bodyPr/>
          <a:lstStyle>
            <a:lvl1pPr>
              <a:lnSpc>
                <a:spcPct val="100000"/>
              </a:lnSpc>
              <a:spcAft>
                <a:spcPts val="1200"/>
              </a:spcAft>
              <a:defRPr sz="4200">
                <a:solidFill>
                  <a:schemeClr val="tx2"/>
                </a:solidFill>
                <a:latin typeface="Amalia Medium" pitchFamily="34" charset="0"/>
              </a:defRPr>
            </a:lvl1pPr>
            <a:lvl2pPr marL="0" indent="0">
              <a:lnSpc>
                <a:spcPct val="114000"/>
              </a:lnSpc>
              <a:buFontTx/>
              <a:buNone/>
              <a:defRPr sz="1600" baseline="0">
                <a:solidFill>
                  <a:schemeClr val="tx2"/>
                </a:solidFill>
              </a:defRPr>
            </a:lvl2pPr>
            <a:lvl3pPr marL="0" indent="0">
              <a:buNone/>
              <a:defRPr sz="1400">
                <a:solidFill>
                  <a:schemeClr val="tx2"/>
                </a:solidFill>
              </a:defRPr>
            </a:lvl3pPr>
            <a:lvl4pPr marL="180000">
              <a:spcBef>
                <a:spcPts val="700"/>
              </a:spcBef>
              <a:buFontTx/>
              <a:buBlip>
                <a:blip r:embed="rId2"/>
              </a:buBlip>
              <a:defRPr sz="1400"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00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6">
            <a:extLst>
              <a:ext uri="{FF2B5EF4-FFF2-40B4-BE49-F238E27FC236}">
                <a16:creationId xmlns:a16="http://schemas.microsoft.com/office/drawing/2014/main" id="{2AA749F7-8A9B-9D8B-0FE2-19687816C6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6563" y="1768786"/>
            <a:ext cx="11322050" cy="206375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malia Medium" pitchFamily="34" charset="0"/>
              </a:defRPr>
            </a:lvl1pPr>
          </a:lstStyle>
          <a:p>
            <a:pPr lvl="0"/>
            <a:r>
              <a:rPr lang="en-US"/>
              <a:t>Secondary heading goes here – 14pt</a:t>
            </a:r>
            <a:endParaRPr lang="en-GB"/>
          </a:p>
        </p:txBody>
      </p:sp>
      <p:sp>
        <p:nvSpPr>
          <p:cNvPr id="3" name="Slide Number Placeholder 109">
            <a:extLst>
              <a:ext uri="{FF2B5EF4-FFF2-40B4-BE49-F238E27FC236}">
                <a16:creationId xmlns:a16="http://schemas.microsoft.com/office/drawing/2014/main" id="{FE65C0A1-9BED-95F6-E067-B0CA25082BCA}"/>
              </a:ext>
            </a:extLst>
          </p:cNvPr>
          <p:cNvSpPr txBox="1">
            <a:spLocks/>
          </p:cNvSpPr>
          <p:nvPr userDrawn="1"/>
        </p:nvSpPr>
        <p:spPr>
          <a:xfrm>
            <a:off x="11426179" y="6454130"/>
            <a:ext cx="260424" cy="12311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defRPr sz="1400">
                <a:solidFill>
                  <a:srgbClr val="FF0000"/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8A8675-40C0-40D2-8FCE-EA4A25F48F18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EDE035EB-6C7B-CF4C-56E4-7FCCA5D1E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955" y="1105722"/>
            <a:ext cx="11315701" cy="307848"/>
          </a:xfrm>
        </p:spPr>
        <p:txBody>
          <a:bodyPr/>
          <a:lstStyle/>
          <a:p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F6620FC-9A87-ADBE-A58B-4626D45DA8B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Presentation title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BBE7A496-06F3-CBFB-6356-2D1FD5E45C56}"/>
              </a:ext>
            </a:extLst>
          </p:cNvPr>
          <p:cNvGrpSpPr/>
          <p:nvPr userDrawn="1"/>
        </p:nvGrpSpPr>
        <p:grpSpPr>
          <a:xfrm>
            <a:off x="336884" y="242800"/>
            <a:ext cx="1371600" cy="349999"/>
            <a:chOff x="3495184" y="2738484"/>
            <a:chExt cx="5204481" cy="1328058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9E62907-328E-32B8-FE66-5682DE21E6E6}"/>
                </a:ext>
              </a:extLst>
            </p:cNvPr>
            <p:cNvSpPr/>
            <p:nvPr/>
          </p:nvSpPr>
          <p:spPr>
            <a:xfrm>
              <a:off x="5150484" y="2805595"/>
              <a:ext cx="403971" cy="535703"/>
            </a:xfrm>
            <a:custGeom>
              <a:avLst/>
              <a:gdLst>
                <a:gd name="connsiteX0" fmla="*/ 277595 w 403971"/>
                <a:gd name="connsiteY0" fmla="*/ 535704 h 535703"/>
                <a:gd name="connsiteX1" fmla="*/ 160824 w 403971"/>
                <a:gd name="connsiteY1" fmla="*/ 323839 h 535703"/>
                <a:gd name="connsiteX2" fmla="*/ 113528 w 403971"/>
                <a:gd name="connsiteY2" fmla="*/ 323839 h 535703"/>
                <a:gd name="connsiteX3" fmla="*/ 113528 w 403971"/>
                <a:gd name="connsiteY3" fmla="*/ 535704 h 535703"/>
                <a:gd name="connsiteX4" fmla="*/ 0 w 403971"/>
                <a:gd name="connsiteY4" fmla="*/ 535704 h 535703"/>
                <a:gd name="connsiteX5" fmla="*/ 0 w 403971"/>
                <a:gd name="connsiteY5" fmla="*/ 0 h 535703"/>
                <a:gd name="connsiteX6" fmla="*/ 215358 w 403971"/>
                <a:gd name="connsiteY6" fmla="*/ 0 h 535703"/>
                <a:gd name="connsiteX7" fmla="*/ 310806 w 403971"/>
                <a:gd name="connsiteY7" fmla="*/ 18535 h 535703"/>
                <a:gd name="connsiteX8" fmla="*/ 372283 w 403971"/>
                <a:gd name="connsiteY8" fmla="*/ 72524 h 535703"/>
                <a:gd name="connsiteX9" fmla="*/ 393596 w 403971"/>
                <a:gd name="connsiteY9" fmla="*/ 157594 h 535703"/>
                <a:gd name="connsiteX10" fmla="*/ 362477 w 403971"/>
                <a:gd name="connsiteY10" fmla="*/ 255307 h 535703"/>
                <a:gd name="connsiteX11" fmla="*/ 273781 w 403971"/>
                <a:gd name="connsiteY11" fmla="*/ 310436 h 535703"/>
                <a:gd name="connsiteX12" fmla="*/ 403972 w 403971"/>
                <a:gd name="connsiteY12" fmla="*/ 535704 h 535703"/>
                <a:gd name="connsiteX13" fmla="*/ 277785 w 403971"/>
                <a:gd name="connsiteY13" fmla="*/ 535704 h 535703"/>
                <a:gd name="connsiteX14" fmla="*/ 277595 w 403971"/>
                <a:gd name="connsiteY14" fmla="*/ 535704 h 535703"/>
                <a:gd name="connsiteX15" fmla="*/ 113528 w 403971"/>
                <a:gd name="connsiteY15" fmla="*/ 97712 h 535703"/>
                <a:gd name="connsiteX16" fmla="*/ 113528 w 403971"/>
                <a:gd name="connsiteY16" fmla="*/ 234015 h 535703"/>
                <a:gd name="connsiteX17" fmla="*/ 201843 w 403971"/>
                <a:gd name="connsiteY17" fmla="*/ 234015 h 535703"/>
                <a:gd name="connsiteX18" fmla="*/ 256272 w 403971"/>
                <a:gd name="connsiteY18" fmla="*/ 216336 h 535703"/>
                <a:gd name="connsiteX19" fmla="*/ 275218 w 403971"/>
                <a:gd name="connsiteY19" fmla="*/ 164723 h 535703"/>
                <a:gd name="connsiteX20" fmla="*/ 256272 w 403971"/>
                <a:gd name="connsiteY20" fmla="*/ 113491 h 535703"/>
                <a:gd name="connsiteX21" fmla="*/ 201082 w 403971"/>
                <a:gd name="connsiteY21" fmla="*/ 97712 h 535703"/>
                <a:gd name="connsiteX22" fmla="*/ 113528 w 403971"/>
                <a:gd name="connsiteY22" fmla="*/ 97712 h 535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03971" h="535703">
                  <a:moveTo>
                    <a:pt x="277595" y="535704"/>
                  </a:moveTo>
                  <a:lnTo>
                    <a:pt x="160824" y="323839"/>
                  </a:lnTo>
                  <a:lnTo>
                    <a:pt x="113528" y="323839"/>
                  </a:lnTo>
                  <a:lnTo>
                    <a:pt x="113528" y="535704"/>
                  </a:lnTo>
                  <a:lnTo>
                    <a:pt x="0" y="535704"/>
                  </a:lnTo>
                  <a:lnTo>
                    <a:pt x="0" y="0"/>
                  </a:lnTo>
                  <a:lnTo>
                    <a:pt x="215358" y="0"/>
                  </a:lnTo>
                  <a:cubicBezTo>
                    <a:pt x="252183" y="0"/>
                    <a:pt x="283967" y="6178"/>
                    <a:pt x="310806" y="18535"/>
                  </a:cubicBezTo>
                  <a:cubicBezTo>
                    <a:pt x="337645" y="30891"/>
                    <a:pt x="358102" y="48856"/>
                    <a:pt x="372283" y="72524"/>
                  </a:cubicBezTo>
                  <a:cubicBezTo>
                    <a:pt x="386463" y="96192"/>
                    <a:pt x="393596" y="124517"/>
                    <a:pt x="393596" y="157594"/>
                  </a:cubicBezTo>
                  <a:cubicBezTo>
                    <a:pt x="393596" y="196471"/>
                    <a:pt x="383229" y="228978"/>
                    <a:pt x="362477" y="255307"/>
                  </a:cubicBezTo>
                  <a:cubicBezTo>
                    <a:pt x="341734" y="281636"/>
                    <a:pt x="312138" y="299981"/>
                    <a:pt x="273781" y="310436"/>
                  </a:cubicBezTo>
                  <a:lnTo>
                    <a:pt x="403972" y="535704"/>
                  </a:lnTo>
                  <a:lnTo>
                    <a:pt x="277785" y="535704"/>
                  </a:lnTo>
                  <a:lnTo>
                    <a:pt x="277595" y="535704"/>
                  </a:lnTo>
                  <a:close/>
                  <a:moveTo>
                    <a:pt x="113528" y="97712"/>
                  </a:moveTo>
                  <a:lnTo>
                    <a:pt x="113528" y="234015"/>
                  </a:lnTo>
                  <a:lnTo>
                    <a:pt x="201843" y="234015"/>
                  </a:lnTo>
                  <a:cubicBezTo>
                    <a:pt x="225534" y="234015"/>
                    <a:pt x="243614" y="228122"/>
                    <a:pt x="256272" y="216336"/>
                  </a:cubicBezTo>
                  <a:cubicBezTo>
                    <a:pt x="268931" y="204550"/>
                    <a:pt x="275218" y="187346"/>
                    <a:pt x="275218" y="164723"/>
                  </a:cubicBezTo>
                  <a:cubicBezTo>
                    <a:pt x="275218" y="142101"/>
                    <a:pt x="268931" y="124041"/>
                    <a:pt x="256272" y="113491"/>
                  </a:cubicBezTo>
                  <a:cubicBezTo>
                    <a:pt x="243614" y="102940"/>
                    <a:pt x="225249" y="97712"/>
                    <a:pt x="201082" y="97712"/>
                  </a:cubicBezTo>
                  <a:lnTo>
                    <a:pt x="113528" y="97712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E982C463-D3B7-BD7A-C9CA-CA412422CC4C}"/>
                </a:ext>
              </a:extLst>
            </p:cNvPr>
            <p:cNvSpPr/>
            <p:nvPr/>
          </p:nvSpPr>
          <p:spPr>
            <a:xfrm>
              <a:off x="5580344" y="2913477"/>
              <a:ext cx="407690" cy="438756"/>
            </a:xfrm>
            <a:custGeom>
              <a:avLst/>
              <a:gdLst>
                <a:gd name="connsiteX0" fmla="*/ 299679 w 407690"/>
                <a:gd name="connsiteY0" fmla="*/ 11026 h 438756"/>
                <a:gd name="connsiteX1" fmla="*/ 407690 w 407690"/>
                <a:gd name="connsiteY1" fmla="*/ 11026 h 438756"/>
                <a:gd name="connsiteX2" fmla="*/ 407690 w 407690"/>
                <a:gd name="connsiteY2" fmla="*/ 427728 h 438756"/>
                <a:gd name="connsiteX3" fmla="*/ 299679 w 407690"/>
                <a:gd name="connsiteY3" fmla="*/ 427728 h 438756"/>
                <a:gd name="connsiteX4" fmla="*/ 299679 w 407690"/>
                <a:gd name="connsiteY4" fmla="*/ 378113 h 438756"/>
                <a:gd name="connsiteX5" fmla="*/ 247618 w 407690"/>
                <a:gd name="connsiteY5" fmla="*/ 422598 h 438756"/>
                <a:gd name="connsiteX6" fmla="*/ 176631 w 407690"/>
                <a:gd name="connsiteY6" fmla="*/ 438756 h 438756"/>
                <a:gd name="connsiteX7" fmla="*/ 85177 w 407690"/>
                <a:gd name="connsiteY7" fmla="*/ 410809 h 438756"/>
                <a:gd name="connsiteX8" fmla="*/ 22464 w 407690"/>
                <a:gd name="connsiteY8" fmla="*/ 332774 h 438756"/>
                <a:gd name="connsiteX9" fmla="*/ 0 w 407690"/>
                <a:gd name="connsiteY9" fmla="*/ 219758 h 438756"/>
                <a:gd name="connsiteX10" fmla="*/ 22464 w 407690"/>
                <a:gd name="connsiteY10" fmla="*/ 105886 h 438756"/>
                <a:gd name="connsiteX11" fmla="*/ 85177 w 407690"/>
                <a:gd name="connsiteY11" fmla="*/ 27945 h 438756"/>
                <a:gd name="connsiteX12" fmla="*/ 176631 w 407690"/>
                <a:gd name="connsiteY12" fmla="*/ 0 h 438756"/>
                <a:gd name="connsiteX13" fmla="*/ 247618 w 407690"/>
                <a:gd name="connsiteY13" fmla="*/ 16539 h 438756"/>
                <a:gd name="connsiteX14" fmla="*/ 299679 w 407690"/>
                <a:gd name="connsiteY14" fmla="*/ 61498 h 438756"/>
                <a:gd name="connsiteX15" fmla="*/ 299679 w 407690"/>
                <a:gd name="connsiteY15" fmla="*/ 11026 h 438756"/>
                <a:gd name="connsiteX16" fmla="*/ 257043 w 407690"/>
                <a:gd name="connsiteY16" fmla="*/ 326884 h 438756"/>
                <a:gd name="connsiteX17" fmla="*/ 290539 w 407690"/>
                <a:gd name="connsiteY17" fmla="*/ 285533 h 438756"/>
                <a:gd name="connsiteX18" fmla="*/ 302722 w 407690"/>
                <a:gd name="connsiteY18" fmla="*/ 219758 h 438756"/>
                <a:gd name="connsiteX19" fmla="*/ 290539 w 407690"/>
                <a:gd name="connsiteY19" fmla="*/ 153983 h 438756"/>
                <a:gd name="connsiteX20" fmla="*/ 257043 w 407690"/>
                <a:gd name="connsiteY20" fmla="*/ 112635 h 438756"/>
                <a:gd name="connsiteX21" fmla="*/ 208129 w 407690"/>
                <a:gd name="connsiteY21" fmla="*/ 98472 h 438756"/>
                <a:gd name="connsiteX22" fmla="*/ 158836 w 407690"/>
                <a:gd name="connsiteY22" fmla="*/ 112635 h 438756"/>
                <a:gd name="connsiteX23" fmla="*/ 125330 w 407690"/>
                <a:gd name="connsiteY23" fmla="*/ 153983 h 438756"/>
                <a:gd name="connsiteX24" fmla="*/ 113537 w 407690"/>
                <a:gd name="connsiteY24" fmla="*/ 219758 h 438756"/>
                <a:gd name="connsiteX25" fmla="*/ 125330 w 407690"/>
                <a:gd name="connsiteY25" fmla="*/ 285533 h 438756"/>
                <a:gd name="connsiteX26" fmla="*/ 158836 w 407690"/>
                <a:gd name="connsiteY26" fmla="*/ 326884 h 438756"/>
                <a:gd name="connsiteX27" fmla="*/ 208129 w 407690"/>
                <a:gd name="connsiteY27" fmla="*/ 341038 h 438756"/>
                <a:gd name="connsiteX28" fmla="*/ 257043 w 407690"/>
                <a:gd name="connsiteY28" fmla="*/ 326884 h 438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6">
                  <a:moveTo>
                    <a:pt x="299679" y="11026"/>
                  </a:moveTo>
                  <a:lnTo>
                    <a:pt x="407690" y="11026"/>
                  </a:lnTo>
                  <a:lnTo>
                    <a:pt x="407690" y="427728"/>
                  </a:lnTo>
                  <a:lnTo>
                    <a:pt x="299679" y="427728"/>
                  </a:lnTo>
                  <a:lnTo>
                    <a:pt x="299679" y="378113"/>
                  </a:lnTo>
                  <a:cubicBezTo>
                    <a:pt x="285974" y="397026"/>
                    <a:pt x="268655" y="411854"/>
                    <a:pt x="247618" y="422598"/>
                  </a:cubicBezTo>
                  <a:cubicBezTo>
                    <a:pt x="226590" y="433342"/>
                    <a:pt x="202899" y="438756"/>
                    <a:pt x="176631" y="438756"/>
                  </a:cubicBezTo>
                  <a:cubicBezTo>
                    <a:pt x="142468" y="438756"/>
                    <a:pt x="111920" y="429437"/>
                    <a:pt x="85177" y="410809"/>
                  </a:cubicBezTo>
                  <a:cubicBezTo>
                    <a:pt x="58338" y="392182"/>
                    <a:pt x="37500" y="366135"/>
                    <a:pt x="22464" y="332774"/>
                  </a:cubicBezTo>
                  <a:cubicBezTo>
                    <a:pt x="7428" y="299412"/>
                    <a:pt x="0" y="261770"/>
                    <a:pt x="0" y="219758"/>
                  </a:cubicBezTo>
                  <a:cubicBezTo>
                    <a:pt x="0" y="177745"/>
                    <a:pt x="7523" y="139249"/>
                    <a:pt x="22464" y="105886"/>
                  </a:cubicBezTo>
                  <a:cubicBezTo>
                    <a:pt x="37405" y="72523"/>
                    <a:pt x="58338" y="46575"/>
                    <a:pt x="85177" y="27945"/>
                  </a:cubicBezTo>
                  <a:cubicBezTo>
                    <a:pt x="112016" y="9315"/>
                    <a:pt x="142468" y="0"/>
                    <a:pt x="176631" y="0"/>
                  </a:cubicBezTo>
                  <a:cubicBezTo>
                    <a:pt x="202899" y="0"/>
                    <a:pt x="226590" y="5512"/>
                    <a:pt x="247618" y="16539"/>
                  </a:cubicBezTo>
                  <a:cubicBezTo>
                    <a:pt x="268655" y="27565"/>
                    <a:pt x="285974" y="42583"/>
                    <a:pt x="299679" y="61498"/>
                  </a:cubicBezTo>
                  <a:lnTo>
                    <a:pt x="299679" y="11026"/>
                  </a:lnTo>
                  <a:close/>
                  <a:moveTo>
                    <a:pt x="257043" y="326884"/>
                  </a:moveTo>
                  <a:cubicBezTo>
                    <a:pt x="271223" y="317470"/>
                    <a:pt x="282455" y="303592"/>
                    <a:pt x="290539" y="285533"/>
                  </a:cubicBezTo>
                  <a:cubicBezTo>
                    <a:pt x="298727" y="267378"/>
                    <a:pt x="302722" y="245516"/>
                    <a:pt x="302722" y="219758"/>
                  </a:cubicBezTo>
                  <a:cubicBezTo>
                    <a:pt x="302722" y="193999"/>
                    <a:pt x="298632" y="172137"/>
                    <a:pt x="290539" y="153983"/>
                  </a:cubicBezTo>
                  <a:cubicBezTo>
                    <a:pt x="282360" y="135923"/>
                    <a:pt x="271223" y="122046"/>
                    <a:pt x="257043" y="112635"/>
                  </a:cubicBezTo>
                  <a:cubicBezTo>
                    <a:pt x="242862" y="103225"/>
                    <a:pt x="226590" y="98472"/>
                    <a:pt x="208129" y="98472"/>
                  </a:cubicBezTo>
                  <a:cubicBezTo>
                    <a:pt x="189670" y="98472"/>
                    <a:pt x="173302" y="103225"/>
                    <a:pt x="158836" y="112635"/>
                  </a:cubicBezTo>
                  <a:cubicBezTo>
                    <a:pt x="144371" y="122046"/>
                    <a:pt x="133234" y="135923"/>
                    <a:pt x="125330" y="153983"/>
                  </a:cubicBezTo>
                  <a:cubicBezTo>
                    <a:pt x="117437" y="172137"/>
                    <a:pt x="113537" y="193999"/>
                    <a:pt x="113537" y="219758"/>
                  </a:cubicBezTo>
                  <a:cubicBezTo>
                    <a:pt x="113537" y="245516"/>
                    <a:pt x="117437" y="267378"/>
                    <a:pt x="125330" y="285533"/>
                  </a:cubicBezTo>
                  <a:cubicBezTo>
                    <a:pt x="133234" y="303592"/>
                    <a:pt x="144371" y="317470"/>
                    <a:pt x="158836" y="326884"/>
                  </a:cubicBezTo>
                  <a:cubicBezTo>
                    <a:pt x="173302" y="336383"/>
                    <a:pt x="189765" y="341038"/>
                    <a:pt x="208129" y="341038"/>
                  </a:cubicBezTo>
                  <a:cubicBezTo>
                    <a:pt x="226494" y="341038"/>
                    <a:pt x="242862" y="336288"/>
                    <a:pt x="257043" y="326884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0A5F3C97-9843-21B6-C686-526F2BCCE066}"/>
                </a:ext>
              </a:extLst>
            </p:cNvPr>
            <p:cNvSpPr/>
            <p:nvPr/>
          </p:nvSpPr>
          <p:spPr>
            <a:xfrm>
              <a:off x="6071775" y="2738484"/>
              <a:ext cx="126947" cy="602719"/>
            </a:xfrm>
            <a:custGeom>
              <a:avLst/>
              <a:gdLst>
                <a:gd name="connsiteX0" fmla="*/ 17699 w 126947"/>
                <a:gd name="connsiteY0" fmla="*/ 109974 h 602719"/>
                <a:gd name="connsiteX1" fmla="*/ 0 w 126947"/>
                <a:gd name="connsiteY1" fmla="*/ 63874 h 602719"/>
                <a:gd name="connsiteX2" fmla="*/ 17699 w 126947"/>
                <a:gd name="connsiteY2" fmla="*/ 17775 h 602719"/>
                <a:gd name="connsiteX3" fmla="*/ 63854 w 126947"/>
                <a:gd name="connsiteY3" fmla="*/ 0 h 602719"/>
                <a:gd name="connsiteX4" fmla="*/ 109628 w 126947"/>
                <a:gd name="connsiteY4" fmla="*/ 17775 h 602719"/>
                <a:gd name="connsiteX5" fmla="*/ 126947 w 126947"/>
                <a:gd name="connsiteY5" fmla="*/ 63874 h 602719"/>
                <a:gd name="connsiteX6" fmla="*/ 109628 w 126947"/>
                <a:gd name="connsiteY6" fmla="*/ 109974 h 602719"/>
                <a:gd name="connsiteX7" fmla="*/ 63854 w 126947"/>
                <a:gd name="connsiteY7" fmla="*/ 127749 h 602719"/>
                <a:gd name="connsiteX8" fmla="*/ 17699 w 126947"/>
                <a:gd name="connsiteY8" fmla="*/ 109974 h 602719"/>
                <a:gd name="connsiteX9" fmla="*/ 116676 w 126947"/>
                <a:gd name="connsiteY9" fmla="*/ 602720 h 602719"/>
                <a:gd name="connsiteX10" fmla="*/ 8655 w 126947"/>
                <a:gd name="connsiteY10" fmla="*/ 602720 h 602719"/>
                <a:gd name="connsiteX11" fmla="*/ 8655 w 126947"/>
                <a:gd name="connsiteY11" fmla="*/ 186015 h 602719"/>
                <a:gd name="connsiteX12" fmla="*/ 116676 w 126947"/>
                <a:gd name="connsiteY12" fmla="*/ 186015 h 602719"/>
                <a:gd name="connsiteX13" fmla="*/ 116676 w 126947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47" h="602719">
                  <a:moveTo>
                    <a:pt x="17699" y="109974"/>
                  </a:moveTo>
                  <a:cubicBezTo>
                    <a:pt x="5897" y="98188"/>
                    <a:pt x="0" y="82789"/>
                    <a:pt x="0" y="63874"/>
                  </a:cubicBezTo>
                  <a:cubicBezTo>
                    <a:pt x="0" y="44960"/>
                    <a:pt x="5897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0" y="0"/>
                    <a:pt x="98016" y="5893"/>
                    <a:pt x="109628" y="17775"/>
                  </a:cubicBezTo>
                  <a:cubicBezTo>
                    <a:pt x="121146" y="29561"/>
                    <a:pt x="126947" y="44960"/>
                    <a:pt x="126947" y="63874"/>
                  </a:cubicBezTo>
                  <a:cubicBezTo>
                    <a:pt x="126947" y="82789"/>
                    <a:pt x="121146" y="98188"/>
                    <a:pt x="109628" y="109974"/>
                  </a:cubicBezTo>
                  <a:cubicBezTo>
                    <a:pt x="98016" y="121761"/>
                    <a:pt x="82790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55" y="602720"/>
                  </a:lnTo>
                  <a:lnTo>
                    <a:pt x="8655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3C9881D3-216B-88F3-0546-85180F70637B}"/>
                </a:ext>
              </a:extLst>
            </p:cNvPr>
            <p:cNvSpPr/>
            <p:nvPr/>
          </p:nvSpPr>
          <p:spPr>
            <a:xfrm>
              <a:off x="6240502" y="2758350"/>
              <a:ext cx="308333" cy="582948"/>
            </a:xfrm>
            <a:custGeom>
              <a:avLst/>
              <a:gdLst>
                <a:gd name="connsiteX0" fmla="*/ 179008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8 w 308333"/>
                <a:gd name="connsiteY3" fmla="*/ 260725 h 582948"/>
                <a:gd name="connsiteX4" fmla="*/ 179008 w 308333"/>
                <a:gd name="connsiteY4" fmla="*/ 582949 h 582948"/>
                <a:gd name="connsiteX5" fmla="*/ 70987 w 308333"/>
                <a:gd name="connsiteY5" fmla="*/ 582949 h 582948"/>
                <a:gd name="connsiteX6" fmla="*/ 7098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87 w 308333"/>
                <a:gd name="connsiteY9" fmla="*/ 166149 h 582948"/>
                <a:gd name="connsiteX10" fmla="*/ 7098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53 w 308333"/>
                <a:gd name="connsiteY13" fmla="*/ 4752 h 582948"/>
                <a:gd name="connsiteX14" fmla="*/ 308333 w 308333"/>
                <a:gd name="connsiteY14" fmla="*/ 17395 h 582948"/>
                <a:gd name="connsiteX15" fmla="*/ 280734 w 308333"/>
                <a:gd name="connsiteY15" fmla="*/ 100089 h 582948"/>
                <a:gd name="connsiteX16" fmla="*/ 234198 w 308333"/>
                <a:gd name="connsiteY16" fmla="*/ 91439 h 582948"/>
                <a:gd name="connsiteX17" fmla="*/ 192038 w 308333"/>
                <a:gd name="connsiteY17" fmla="*/ 104842 h 582948"/>
                <a:gd name="connsiteX18" fmla="*/ 179008 w 308333"/>
                <a:gd name="connsiteY18" fmla="*/ 145809 h 582948"/>
                <a:gd name="connsiteX19" fmla="*/ 179008 w 308333"/>
                <a:gd name="connsiteY19" fmla="*/ 166244 h 582948"/>
                <a:gd name="connsiteX20" fmla="*/ 179008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8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8" y="260725"/>
                  </a:lnTo>
                  <a:lnTo>
                    <a:pt x="179008" y="582949"/>
                  </a:lnTo>
                  <a:lnTo>
                    <a:pt x="70987" y="582949"/>
                  </a:lnTo>
                  <a:lnTo>
                    <a:pt x="7098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87" y="166149"/>
                  </a:lnTo>
                  <a:lnTo>
                    <a:pt x="70987" y="140961"/>
                  </a:lnTo>
                  <a:cubicBezTo>
                    <a:pt x="70987" y="95242"/>
                    <a:pt x="8412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44" y="0"/>
                    <a:pt x="251232" y="1521"/>
                    <a:pt x="266553" y="4752"/>
                  </a:cubicBezTo>
                  <a:cubicBezTo>
                    <a:pt x="281780" y="7890"/>
                    <a:pt x="295770" y="12167"/>
                    <a:pt x="308333" y="17395"/>
                  </a:cubicBezTo>
                  <a:lnTo>
                    <a:pt x="280734" y="100089"/>
                  </a:lnTo>
                  <a:cubicBezTo>
                    <a:pt x="266553" y="94291"/>
                    <a:pt x="251042" y="91439"/>
                    <a:pt x="234198" y="91439"/>
                  </a:cubicBezTo>
                  <a:cubicBezTo>
                    <a:pt x="214692" y="91439"/>
                    <a:pt x="200702" y="95907"/>
                    <a:pt x="192038" y="104842"/>
                  </a:cubicBezTo>
                  <a:cubicBezTo>
                    <a:pt x="183383" y="113776"/>
                    <a:pt x="179008" y="127464"/>
                    <a:pt x="179008" y="145809"/>
                  </a:cubicBezTo>
                  <a:lnTo>
                    <a:pt x="179008" y="166244"/>
                  </a:lnTo>
                  <a:lnTo>
                    <a:pt x="179008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FE94B90A-1C11-A78E-0CB9-CC2127395115}"/>
                </a:ext>
              </a:extLst>
            </p:cNvPr>
            <p:cNvSpPr/>
            <p:nvPr/>
          </p:nvSpPr>
          <p:spPr>
            <a:xfrm>
              <a:off x="6516575" y="2758350"/>
              <a:ext cx="308333" cy="582948"/>
            </a:xfrm>
            <a:custGeom>
              <a:avLst/>
              <a:gdLst>
                <a:gd name="connsiteX0" fmla="*/ 179009 w 308333"/>
                <a:gd name="connsiteY0" fmla="*/ 166149 h 582948"/>
                <a:gd name="connsiteX1" fmla="*/ 293392 w 308333"/>
                <a:gd name="connsiteY1" fmla="*/ 166149 h 582948"/>
                <a:gd name="connsiteX2" fmla="*/ 293392 w 308333"/>
                <a:gd name="connsiteY2" fmla="*/ 260725 h 582948"/>
                <a:gd name="connsiteX3" fmla="*/ 179009 w 308333"/>
                <a:gd name="connsiteY3" fmla="*/ 260725 h 582948"/>
                <a:gd name="connsiteX4" fmla="*/ 179009 w 308333"/>
                <a:gd name="connsiteY4" fmla="*/ 582949 h 582948"/>
                <a:gd name="connsiteX5" fmla="*/ 70997 w 308333"/>
                <a:gd name="connsiteY5" fmla="*/ 582949 h 582948"/>
                <a:gd name="connsiteX6" fmla="*/ 70997 w 308333"/>
                <a:gd name="connsiteY6" fmla="*/ 260725 h 582948"/>
                <a:gd name="connsiteX7" fmla="*/ 0 w 308333"/>
                <a:gd name="connsiteY7" fmla="*/ 260725 h 582948"/>
                <a:gd name="connsiteX8" fmla="*/ 0 w 308333"/>
                <a:gd name="connsiteY8" fmla="*/ 166149 h 582948"/>
                <a:gd name="connsiteX9" fmla="*/ 70997 w 308333"/>
                <a:gd name="connsiteY9" fmla="*/ 166149 h 582948"/>
                <a:gd name="connsiteX10" fmla="*/ 70997 w 308333"/>
                <a:gd name="connsiteY10" fmla="*/ 140961 h 582948"/>
                <a:gd name="connsiteX11" fmla="*/ 110389 w 308333"/>
                <a:gd name="connsiteY11" fmla="*/ 36215 h 582948"/>
                <a:gd name="connsiteX12" fmla="*/ 218401 w 308333"/>
                <a:gd name="connsiteY12" fmla="*/ 0 h 582948"/>
                <a:gd name="connsiteX13" fmla="*/ 266563 w 308333"/>
                <a:gd name="connsiteY13" fmla="*/ 4752 h 582948"/>
                <a:gd name="connsiteX14" fmla="*/ 308333 w 308333"/>
                <a:gd name="connsiteY14" fmla="*/ 17395 h 582948"/>
                <a:gd name="connsiteX15" fmla="*/ 280743 w 308333"/>
                <a:gd name="connsiteY15" fmla="*/ 100089 h 582948"/>
                <a:gd name="connsiteX16" fmla="*/ 234198 w 308333"/>
                <a:gd name="connsiteY16" fmla="*/ 91439 h 582948"/>
                <a:gd name="connsiteX17" fmla="*/ 192047 w 308333"/>
                <a:gd name="connsiteY17" fmla="*/ 104842 h 582948"/>
                <a:gd name="connsiteX18" fmla="*/ 179009 w 308333"/>
                <a:gd name="connsiteY18" fmla="*/ 145809 h 582948"/>
                <a:gd name="connsiteX19" fmla="*/ 179009 w 308333"/>
                <a:gd name="connsiteY19" fmla="*/ 166244 h 582948"/>
                <a:gd name="connsiteX20" fmla="*/ 179009 w 308333"/>
                <a:gd name="connsiteY20" fmla="*/ 166149 h 58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08333" h="582948">
                  <a:moveTo>
                    <a:pt x="179009" y="166149"/>
                  </a:moveTo>
                  <a:lnTo>
                    <a:pt x="293392" y="166149"/>
                  </a:lnTo>
                  <a:lnTo>
                    <a:pt x="293392" y="260725"/>
                  </a:lnTo>
                  <a:lnTo>
                    <a:pt x="179009" y="260725"/>
                  </a:lnTo>
                  <a:lnTo>
                    <a:pt x="179009" y="582949"/>
                  </a:lnTo>
                  <a:lnTo>
                    <a:pt x="70997" y="582949"/>
                  </a:lnTo>
                  <a:lnTo>
                    <a:pt x="70997" y="260725"/>
                  </a:lnTo>
                  <a:lnTo>
                    <a:pt x="0" y="260725"/>
                  </a:lnTo>
                  <a:lnTo>
                    <a:pt x="0" y="166149"/>
                  </a:lnTo>
                  <a:lnTo>
                    <a:pt x="70997" y="166149"/>
                  </a:lnTo>
                  <a:lnTo>
                    <a:pt x="70997" y="140961"/>
                  </a:lnTo>
                  <a:cubicBezTo>
                    <a:pt x="70997" y="95242"/>
                    <a:pt x="84131" y="60358"/>
                    <a:pt x="110389" y="36215"/>
                  </a:cubicBezTo>
                  <a:cubicBezTo>
                    <a:pt x="136658" y="12072"/>
                    <a:pt x="172722" y="0"/>
                    <a:pt x="218401" y="0"/>
                  </a:cubicBezTo>
                  <a:cubicBezTo>
                    <a:pt x="235254" y="0"/>
                    <a:pt x="251241" y="1521"/>
                    <a:pt x="266563" y="4752"/>
                  </a:cubicBezTo>
                  <a:cubicBezTo>
                    <a:pt x="281789" y="7890"/>
                    <a:pt x="295770" y="12167"/>
                    <a:pt x="308333" y="17395"/>
                  </a:cubicBezTo>
                  <a:lnTo>
                    <a:pt x="280743" y="100089"/>
                  </a:lnTo>
                  <a:cubicBezTo>
                    <a:pt x="266563" y="94291"/>
                    <a:pt x="251051" y="91439"/>
                    <a:pt x="234198" y="91439"/>
                  </a:cubicBezTo>
                  <a:cubicBezTo>
                    <a:pt x="214692" y="91439"/>
                    <a:pt x="200702" y="95907"/>
                    <a:pt x="192047" y="104842"/>
                  </a:cubicBezTo>
                  <a:cubicBezTo>
                    <a:pt x="183383" y="113776"/>
                    <a:pt x="179009" y="127464"/>
                    <a:pt x="179009" y="145809"/>
                  </a:cubicBezTo>
                  <a:lnTo>
                    <a:pt x="179009" y="166244"/>
                  </a:lnTo>
                  <a:lnTo>
                    <a:pt x="179009" y="16614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F21BC295-CB7E-9240-999D-C912B474DA04}"/>
                </a:ext>
              </a:extLst>
            </p:cNvPr>
            <p:cNvSpPr/>
            <p:nvPr/>
          </p:nvSpPr>
          <p:spPr>
            <a:xfrm>
              <a:off x="6832708" y="2913571"/>
              <a:ext cx="397599" cy="438757"/>
            </a:xfrm>
            <a:custGeom>
              <a:avLst/>
              <a:gdLst>
                <a:gd name="connsiteX0" fmla="*/ 397600 w 397599"/>
                <a:gd name="connsiteY0" fmla="*/ 257493 h 438757"/>
                <a:gd name="connsiteX1" fmla="*/ 116010 w 397599"/>
                <a:gd name="connsiteY1" fmla="*/ 257493 h 438757"/>
                <a:gd name="connsiteX2" fmla="*/ 146748 w 397599"/>
                <a:gd name="connsiteY2" fmla="*/ 326021 h 438757"/>
                <a:gd name="connsiteX3" fmla="*/ 220883 w 397599"/>
                <a:gd name="connsiteY3" fmla="*/ 347318 h 438757"/>
                <a:gd name="connsiteX4" fmla="*/ 283596 w 397599"/>
                <a:gd name="connsiteY4" fmla="*/ 337524 h 438757"/>
                <a:gd name="connsiteX5" fmla="*/ 333651 w 397599"/>
                <a:gd name="connsiteY5" fmla="*/ 309578 h 438757"/>
                <a:gd name="connsiteX6" fmla="*/ 380186 w 397599"/>
                <a:gd name="connsiteY6" fmla="*/ 383624 h 438757"/>
                <a:gd name="connsiteX7" fmla="*/ 306811 w 397599"/>
                <a:gd name="connsiteY7" fmla="*/ 424594 h 438757"/>
                <a:gd name="connsiteX8" fmla="*/ 216889 w 397599"/>
                <a:gd name="connsiteY8" fmla="*/ 438757 h 438757"/>
                <a:gd name="connsiteX9" fmla="*/ 100118 w 397599"/>
                <a:gd name="connsiteY9" fmla="*/ 412805 h 438757"/>
                <a:gd name="connsiteX10" fmla="*/ 25602 w 397599"/>
                <a:gd name="connsiteY10" fmla="*/ 337999 h 438757"/>
                <a:gd name="connsiteX11" fmla="*/ 0 w 397599"/>
                <a:gd name="connsiteY11" fmla="*/ 222229 h 438757"/>
                <a:gd name="connsiteX12" fmla="*/ 25222 w 397599"/>
                <a:gd name="connsiteY12" fmla="*/ 105602 h 438757"/>
                <a:gd name="connsiteX13" fmla="*/ 96599 w 397599"/>
                <a:gd name="connsiteY13" fmla="*/ 27565 h 438757"/>
                <a:gd name="connsiteX14" fmla="*/ 201853 w 397599"/>
                <a:gd name="connsiteY14" fmla="*/ 0 h 438757"/>
                <a:gd name="connsiteX15" fmla="*/ 305195 w 397599"/>
                <a:gd name="connsiteY15" fmla="*/ 26804 h 438757"/>
                <a:gd name="connsiteX16" fmla="*/ 373433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600 w 397599"/>
                <a:gd name="connsiteY19" fmla="*/ 257493 h 438757"/>
                <a:gd name="connsiteX20" fmla="*/ 116010 w 397599"/>
                <a:gd name="connsiteY20" fmla="*/ 183448 h 438757"/>
                <a:gd name="connsiteX21" fmla="*/ 288732 w 397599"/>
                <a:gd name="connsiteY21" fmla="*/ 183448 h 438757"/>
                <a:gd name="connsiteX22" fmla="*/ 262759 w 397599"/>
                <a:gd name="connsiteY22" fmla="*/ 114156 h 438757"/>
                <a:gd name="connsiteX23" fmla="*/ 202804 w 397599"/>
                <a:gd name="connsiteY23" fmla="*/ 91343 h 438757"/>
                <a:gd name="connsiteX24" fmla="*/ 116010 w 397599"/>
                <a:gd name="connsiteY24" fmla="*/ 183543 h 438757"/>
                <a:gd name="connsiteX25" fmla="*/ 116010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600" y="257493"/>
                  </a:moveTo>
                  <a:lnTo>
                    <a:pt x="116010" y="257493"/>
                  </a:lnTo>
                  <a:cubicBezTo>
                    <a:pt x="119719" y="289050"/>
                    <a:pt x="129905" y="311857"/>
                    <a:pt x="146748" y="326021"/>
                  </a:cubicBezTo>
                  <a:cubicBezTo>
                    <a:pt x="163592" y="340184"/>
                    <a:pt x="188243" y="347318"/>
                    <a:pt x="220883" y="347318"/>
                  </a:cubicBezTo>
                  <a:cubicBezTo>
                    <a:pt x="243433" y="347318"/>
                    <a:pt x="264375" y="344088"/>
                    <a:pt x="283596" y="337524"/>
                  </a:cubicBezTo>
                  <a:cubicBezTo>
                    <a:pt x="302817" y="330970"/>
                    <a:pt x="319470" y="321651"/>
                    <a:pt x="333651" y="309578"/>
                  </a:cubicBezTo>
                  <a:lnTo>
                    <a:pt x="380186" y="383624"/>
                  </a:lnTo>
                  <a:cubicBezTo>
                    <a:pt x="359158" y="401492"/>
                    <a:pt x="334697" y="415180"/>
                    <a:pt x="306811" y="424594"/>
                  </a:cubicBezTo>
                  <a:cubicBezTo>
                    <a:pt x="278936" y="433998"/>
                    <a:pt x="248958" y="438757"/>
                    <a:pt x="216889" y="438757"/>
                  </a:cubicBezTo>
                  <a:cubicBezTo>
                    <a:pt x="171685" y="438757"/>
                    <a:pt x="132758" y="430103"/>
                    <a:pt x="100118" y="412805"/>
                  </a:cubicBezTo>
                  <a:cubicBezTo>
                    <a:pt x="67478" y="395507"/>
                    <a:pt x="42636" y="370505"/>
                    <a:pt x="25602" y="337999"/>
                  </a:cubicBezTo>
                  <a:cubicBezTo>
                    <a:pt x="8474" y="305398"/>
                    <a:pt x="0" y="266808"/>
                    <a:pt x="0" y="222229"/>
                  </a:cubicBezTo>
                  <a:cubicBezTo>
                    <a:pt x="0" y="177650"/>
                    <a:pt x="8379" y="139250"/>
                    <a:pt x="25222" y="105602"/>
                  </a:cubicBezTo>
                  <a:cubicBezTo>
                    <a:pt x="42065" y="71953"/>
                    <a:pt x="65861" y="46005"/>
                    <a:pt x="96599" y="27565"/>
                  </a:cubicBezTo>
                  <a:cubicBezTo>
                    <a:pt x="127337" y="9220"/>
                    <a:pt x="162450" y="0"/>
                    <a:pt x="201853" y="0"/>
                  </a:cubicBezTo>
                  <a:cubicBezTo>
                    <a:pt x="241246" y="0"/>
                    <a:pt x="275693" y="8935"/>
                    <a:pt x="305195" y="26804"/>
                  </a:cubicBezTo>
                  <a:cubicBezTo>
                    <a:pt x="334601" y="44674"/>
                    <a:pt x="357351" y="70148"/>
                    <a:pt x="373433" y="103225"/>
                  </a:cubicBezTo>
                  <a:cubicBezTo>
                    <a:pt x="389420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600" y="257493"/>
                  </a:lnTo>
                  <a:close/>
                  <a:moveTo>
                    <a:pt x="116010" y="183448"/>
                  </a:moveTo>
                  <a:lnTo>
                    <a:pt x="288732" y="183448"/>
                  </a:lnTo>
                  <a:cubicBezTo>
                    <a:pt x="286069" y="152461"/>
                    <a:pt x="277414" y="129364"/>
                    <a:pt x="262759" y="114156"/>
                  </a:cubicBezTo>
                  <a:cubicBezTo>
                    <a:pt x="248008" y="98947"/>
                    <a:pt x="228016" y="91343"/>
                    <a:pt x="202804" y="91343"/>
                  </a:cubicBezTo>
                  <a:cubicBezTo>
                    <a:pt x="152360" y="91343"/>
                    <a:pt x="123428" y="122046"/>
                    <a:pt x="116010" y="183543"/>
                  </a:cubicBezTo>
                  <a:lnTo>
                    <a:pt x="116010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876EBB18-10D0-E307-642F-D6C66FCB8F9A}"/>
                </a:ext>
              </a:extLst>
            </p:cNvPr>
            <p:cNvSpPr/>
            <p:nvPr/>
          </p:nvSpPr>
          <p:spPr>
            <a:xfrm>
              <a:off x="7287884" y="2738484"/>
              <a:ext cx="126956" cy="602719"/>
            </a:xfrm>
            <a:custGeom>
              <a:avLst/>
              <a:gdLst>
                <a:gd name="connsiteX0" fmla="*/ 17699 w 126956"/>
                <a:gd name="connsiteY0" fmla="*/ 109974 h 602719"/>
                <a:gd name="connsiteX1" fmla="*/ 0 w 126956"/>
                <a:gd name="connsiteY1" fmla="*/ 63874 h 602719"/>
                <a:gd name="connsiteX2" fmla="*/ 17699 w 126956"/>
                <a:gd name="connsiteY2" fmla="*/ 17775 h 602719"/>
                <a:gd name="connsiteX3" fmla="*/ 63854 w 126956"/>
                <a:gd name="connsiteY3" fmla="*/ 0 h 602719"/>
                <a:gd name="connsiteX4" fmla="*/ 109629 w 126956"/>
                <a:gd name="connsiteY4" fmla="*/ 17775 h 602719"/>
                <a:gd name="connsiteX5" fmla="*/ 126957 w 126956"/>
                <a:gd name="connsiteY5" fmla="*/ 63874 h 602719"/>
                <a:gd name="connsiteX6" fmla="*/ 109629 w 126956"/>
                <a:gd name="connsiteY6" fmla="*/ 109974 h 602719"/>
                <a:gd name="connsiteX7" fmla="*/ 63854 w 126956"/>
                <a:gd name="connsiteY7" fmla="*/ 127749 h 602719"/>
                <a:gd name="connsiteX8" fmla="*/ 17699 w 126956"/>
                <a:gd name="connsiteY8" fmla="*/ 109974 h 602719"/>
                <a:gd name="connsiteX9" fmla="*/ 116676 w 126956"/>
                <a:gd name="connsiteY9" fmla="*/ 602720 h 602719"/>
                <a:gd name="connsiteX10" fmla="*/ 8664 w 126956"/>
                <a:gd name="connsiteY10" fmla="*/ 602720 h 602719"/>
                <a:gd name="connsiteX11" fmla="*/ 8664 w 126956"/>
                <a:gd name="connsiteY11" fmla="*/ 186015 h 602719"/>
                <a:gd name="connsiteX12" fmla="*/ 116676 w 126956"/>
                <a:gd name="connsiteY12" fmla="*/ 186015 h 602719"/>
                <a:gd name="connsiteX13" fmla="*/ 116676 w 126956"/>
                <a:gd name="connsiteY13" fmla="*/ 602720 h 602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26956" h="602719">
                  <a:moveTo>
                    <a:pt x="17699" y="109974"/>
                  </a:moveTo>
                  <a:cubicBezTo>
                    <a:pt x="5906" y="98188"/>
                    <a:pt x="0" y="82789"/>
                    <a:pt x="0" y="63874"/>
                  </a:cubicBezTo>
                  <a:cubicBezTo>
                    <a:pt x="0" y="44960"/>
                    <a:pt x="5906" y="29561"/>
                    <a:pt x="17699" y="17775"/>
                  </a:cubicBezTo>
                  <a:cubicBezTo>
                    <a:pt x="29502" y="5988"/>
                    <a:pt x="44918" y="0"/>
                    <a:pt x="63854" y="0"/>
                  </a:cubicBezTo>
                  <a:cubicBezTo>
                    <a:pt x="82799" y="0"/>
                    <a:pt x="98026" y="5893"/>
                    <a:pt x="109629" y="17775"/>
                  </a:cubicBezTo>
                  <a:cubicBezTo>
                    <a:pt x="121146" y="29561"/>
                    <a:pt x="126957" y="44960"/>
                    <a:pt x="126957" y="63874"/>
                  </a:cubicBezTo>
                  <a:cubicBezTo>
                    <a:pt x="126957" y="82789"/>
                    <a:pt x="121146" y="98188"/>
                    <a:pt x="109629" y="109974"/>
                  </a:cubicBezTo>
                  <a:cubicBezTo>
                    <a:pt x="98026" y="121761"/>
                    <a:pt x="82799" y="127749"/>
                    <a:pt x="63854" y="127749"/>
                  </a:cubicBezTo>
                  <a:cubicBezTo>
                    <a:pt x="44918" y="127749"/>
                    <a:pt x="29502" y="121856"/>
                    <a:pt x="17699" y="109974"/>
                  </a:cubicBezTo>
                  <a:close/>
                  <a:moveTo>
                    <a:pt x="116676" y="602720"/>
                  </a:moveTo>
                  <a:lnTo>
                    <a:pt x="8664" y="602720"/>
                  </a:lnTo>
                  <a:lnTo>
                    <a:pt x="8664" y="186015"/>
                  </a:lnTo>
                  <a:lnTo>
                    <a:pt x="116676" y="186015"/>
                  </a:lnTo>
                  <a:lnTo>
                    <a:pt x="116676" y="602720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6D33579D-0E47-3362-2BBE-8E1D173C727C}"/>
                </a:ext>
              </a:extLst>
            </p:cNvPr>
            <p:cNvSpPr/>
            <p:nvPr/>
          </p:nvSpPr>
          <p:spPr>
            <a:xfrm>
              <a:off x="7467749" y="2913571"/>
              <a:ext cx="346214" cy="438757"/>
            </a:xfrm>
            <a:custGeom>
              <a:avLst/>
              <a:gdLst>
                <a:gd name="connsiteX0" fmla="*/ 74896 w 346214"/>
                <a:gd name="connsiteY0" fmla="*/ 424974 h 438757"/>
                <a:gd name="connsiteX1" fmla="*/ 0 w 346214"/>
                <a:gd name="connsiteY1" fmla="*/ 382009 h 438757"/>
                <a:gd name="connsiteX2" fmla="*/ 50444 w 346214"/>
                <a:gd name="connsiteY2" fmla="*/ 304828 h 438757"/>
                <a:gd name="connsiteX3" fmla="*/ 168728 w 346214"/>
                <a:gd name="connsiteY3" fmla="*/ 348933 h 438757"/>
                <a:gd name="connsiteX4" fmla="*/ 216414 w 346214"/>
                <a:gd name="connsiteY4" fmla="*/ 339044 h 438757"/>
                <a:gd name="connsiteX5" fmla="*/ 232591 w 346214"/>
                <a:gd name="connsiteY5" fmla="*/ 309483 h 438757"/>
                <a:gd name="connsiteX6" fmla="*/ 218030 w 346214"/>
                <a:gd name="connsiteY6" fmla="*/ 282301 h 438757"/>
                <a:gd name="connsiteX7" fmla="*/ 164828 w 346214"/>
                <a:gd name="connsiteY7" fmla="*/ 262245 h 438757"/>
                <a:gd name="connsiteX8" fmla="*/ 83180 w 346214"/>
                <a:gd name="connsiteY8" fmla="*/ 237817 h 438757"/>
                <a:gd name="connsiteX9" fmla="*/ 31499 w 346214"/>
                <a:gd name="connsiteY9" fmla="*/ 199987 h 438757"/>
                <a:gd name="connsiteX10" fmla="*/ 11803 w 346214"/>
                <a:gd name="connsiteY10" fmla="*/ 136208 h 438757"/>
                <a:gd name="connsiteX11" fmla="*/ 33125 w 346214"/>
                <a:gd name="connsiteY11" fmla="*/ 63779 h 438757"/>
                <a:gd name="connsiteX12" fmla="*/ 93841 w 346214"/>
                <a:gd name="connsiteY12" fmla="*/ 16538 h 438757"/>
                <a:gd name="connsiteX13" fmla="*/ 185286 w 346214"/>
                <a:gd name="connsiteY13" fmla="*/ 0 h 438757"/>
                <a:gd name="connsiteX14" fmla="*/ 275598 w 346214"/>
                <a:gd name="connsiteY14" fmla="*/ 14162 h 438757"/>
                <a:gd name="connsiteX15" fmla="*/ 346214 w 346214"/>
                <a:gd name="connsiteY15" fmla="*/ 55889 h 438757"/>
                <a:gd name="connsiteX16" fmla="*/ 295779 w 346214"/>
                <a:gd name="connsiteY16" fmla="*/ 129935 h 438757"/>
                <a:gd name="connsiteX17" fmla="*/ 245335 w 346214"/>
                <a:gd name="connsiteY17" fmla="*/ 99993 h 438757"/>
                <a:gd name="connsiteX18" fmla="*/ 184620 w 346214"/>
                <a:gd name="connsiteY18" fmla="*/ 89727 h 438757"/>
                <a:gd name="connsiteX19" fmla="*/ 138845 w 346214"/>
                <a:gd name="connsiteY19" fmla="*/ 99233 h 438757"/>
                <a:gd name="connsiteX20" fmla="*/ 123048 w 346214"/>
                <a:gd name="connsiteY20" fmla="*/ 127558 h 438757"/>
                <a:gd name="connsiteX21" fmla="*/ 129715 w 346214"/>
                <a:gd name="connsiteY21" fmla="*/ 146093 h 438757"/>
                <a:gd name="connsiteX22" fmla="*/ 153026 w 346214"/>
                <a:gd name="connsiteY22" fmla="*/ 160636 h 438757"/>
                <a:gd name="connsiteX23" fmla="*/ 200322 w 346214"/>
                <a:gd name="connsiteY23" fmla="*/ 174798 h 438757"/>
                <a:gd name="connsiteX24" fmla="*/ 273696 w 346214"/>
                <a:gd name="connsiteY24" fmla="*/ 199226 h 438757"/>
                <a:gd name="connsiteX25" fmla="*/ 324140 w 346214"/>
                <a:gd name="connsiteY25" fmla="*/ 239433 h 438757"/>
                <a:gd name="connsiteX26" fmla="*/ 343837 w 346214"/>
                <a:gd name="connsiteY26" fmla="*/ 305588 h 438757"/>
                <a:gd name="connsiteX27" fmla="*/ 323284 w 346214"/>
                <a:gd name="connsiteY27" fmla="*/ 375739 h 438757"/>
                <a:gd name="connsiteX28" fmla="*/ 263329 w 346214"/>
                <a:gd name="connsiteY28" fmla="*/ 422219 h 438757"/>
                <a:gd name="connsiteX29" fmla="*/ 168632 w 346214"/>
                <a:gd name="connsiteY29" fmla="*/ 438757 h 438757"/>
                <a:gd name="connsiteX30" fmla="*/ 74801 w 346214"/>
                <a:gd name="connsiteY30" fmla="*/ 424974 h 438757"/>
                <a:gd name="connsiteX31" fmla="*/ 74896 w 346214"/>
                <a:gd name="connsiteY31" fmla="*/ 424974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346214" h="438757">
                  <a:moveTo>
                    <a:pt x="74896" y="424974"/>
                  </a:moveTo>
                  <a:cubicBezTo>
                    <a:pt x="45394" y="415750"/>
                    <a:pt x="20467" y="401492"/>
                    <a:pt x="0" y="382009"/>
                  </a:cubicBezTo>
                  <a:lnTo>
                    <a:pt x="50444" y="304828"/>
                  </a:lnTo>
                  <a:cubicBezTo>
                    <a:pt x="81468" y="334199"/>
                    <a:pt x="120861" y="348933"/>
                    <a:pt x="168728" y="348933"/>
                  </a:cubicBezTo>
                  <a:cubicBezTo>
                    <a:pt x="189765" y="348933"/>
                    <a:pt x="205657" y="345703"/>
                    <a:pt x="216414" y="339044"/>
                  </a:cubicBezTo>
                  <a:cubicBezTo>
                    <a:pt x="227161" y="332490"/>
                    <a:pt x="232591" y="322601"/>
                    <a:pt x="232591" y="309483"/>
                  </a:cubicBezTo>
                  <a:cubicBezTo>
                    <a:pt x="232591" y="298464"/>
                    <a:pt x="227731" y="289430"/>
                    <a:pt x="218030" y="282301"/>
                  </a:cubicBezTo>
                  <a:cubicBezTo>
                    <a:pt x="208320" y="275172"/>
                    <a:pt x="190526" y="268518"/>
                    <a:pt x="164828" y="262245"/>
                  </a:cubicBezTo>
                  <a:cubicBezTo>
                    <a:pt x="131712" y="254926"/>
                    <a:pt x="104493" y="246752"/>
                    <a:pt x="83180" y="237817"/>
                  </a:cubicBezTo>
                  <a:cubicBezTo>
                    <a:pt x="61857" y="228882"/>
                    <a:pt x="44633" y="216240"/>
                    <a:pt x="31499" y="199987"/>
                  </a:cubicBezTo>
                  <a:cubicBezTo>
                    <a:pt x="18375" y="183733"/>
                    <a:pt x="11803" y="162442"/>
                    <a:pt x="11803" y="136208"/>
                  </a:cubicBezTo>
                  <a:cubicBezTo>
                    <a:pt x="11803" y="108358"/>
                    <a:pt x="18945" y="84215"/>
                    <a:pt x="33125" y="63779"/>
                  </a:cubicBezTo>
                  <a:cubicBezTo>
                    <a:pt x="47296" y="43343"/>
                    <a:pt x="67573" y="27565"/>
                    <a:pt x="93841" y="16538"/>
                  </a:cubicBezTo>
                  <a:cubicBezTo>
                    <a:pt x="120100" y="5512"/>
                    <a:pt x="150648" y="0"/>
                    <a:pt x="185286" y="0"/>
                  </a:cubicBezTo>
                  <a:cubicBezTo>
                    <a:pt x="217840" y="0"/>
                    <a:pt x="248008" y="4752"/>
                    <a:pt x="275598" y="14162"/>
                  </a:cubicBezTo>
                  <a:cubicBezTo>
                    <a:pt x="303198" y="23572"/>
                    <a:pt x="326708" y="37545"/>
                    <a:pt x="346214" y="55889"/>
                  </a:cubicBezTo>
                  <a:lnTo>
                    <a:pt x="295779" y="129935"/>
                  </a:lnTo>
                  <a:cubicBezTo>
                    <a:pt x="281599" y="116817"/>
                    <a:pt x="264756" y="106837"/>
                    <a:pt x="245335" y="99993"/>
                  </a:cubicBezTo>
                  <a:cubicBezTo>
                    <a:pt x="225924" y="93150"/>
                    <a:pt x="205657" y="89727"/>
                    <a:pt x="184620" y="89727"/>
                  </a:cubicBezTo>
                  <a:cubicBezTo>
                    <a:pt x="163592" y="89727"/>
                    <a:pt x="149412" y="92864"/>
                    <a:pt x="138845" y="99233"/>
                  </a:cubicBezTo>
                  <a:cubicBezTo>
                    <a:pt x="128288" y="105507"/>
                    <a:pt x="123048" y="115011"/>
                    <a:pt x="123048" y="127558"/>
                  </a:cubicBezTo>
                  <a:cubicBezTo>
                    <a:pt x="123048" y="134877"/>
                    <a:pt x="125245" y="141055"/>
                    <a:pt x="129715" y="146093"/>
                  </a:cubicBezTo>
                  <a:cubicBezTo>
                    <a:pt x="134185" y="151131"/>
                    <a:pt x="141898" y="155884"/>
                    <a:pt x="153026" y="160636"/>
                  </a:cubicBezTo>
                  <a:cubicBezTo>
                    <a:pt x="164162" y="165388"/>
                    <a:pt x="179864" y="170046"/>
                    <a:pt x="200322" y="174798"/>
                  </a:cubicBezTo>
                  <a:cubicBezTo>
                    <a:pt x="228682" y="181643"/>
                    <a:pt x="253143" y="189817"/>
                    <a:pt x="273696" y="199226"/>
                  </a:cubicBezTo>
                  <a:cubicBezTo>
                    <a:pt x="294163" y="208636"/>
                    <a:pt x="311006" y="222039"/>
                    <a:pt x="324140" y="239433"/>
                  </a:cubicBezTo>
                  <a:cubicBezTo>
                    <a:pt x="337265" y="256733"/>
                    <a:pt x="343837" y="278784"/>
                    <a:pt x="343837" y="305588"/>
                  </a:cubicBezTo>
                  <a:cubicBezTo>
                    <a:pt x="343837" y="332395"/>
                    <a:pt x="336979" y="355772"/>
                    <a:pt x="323284" y="375739"/>
                  </a:cubicBezTo>
                  <a:cubicBezTo>
                    <a:pt x="309579" y="395697"/>
                    <a:pt x="289588" y="411190"/>
                    <a:pt x="263329" y="422219"/>
                  </a:cubicBezTo>
                  <a:cubicBezTo>
                    <a:pt x="237061" y="433238"/>
                    <a:pt x="205467" y="438757"/>
                    <a:pt x="168632" y="438757"/>
                  </a:cubicBezTo>
                  <a:cubicBezTo>
                    <a:pt x="135517" y="438757"/>
                    <a:pt x="104208" y="434188"/>
                    <a:pt x="74801" y="424974"/>
                  </a:cubicBezTo>
                  <a:lnTo>
                    <a:pt x="74896" y="424974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4D34BFD5-B814-C700-316F-DDF6677A6AFF}"/>
                </a:ext>
              </a:extLst>
            </p:cNvPr>
            <p:cNvSpPr/>
            <p:nvPr/>
          </p:nvSpPr>
          <p:spPr>
            <a:xfrm>
              <a:off x="7855657" y="2913571"/>
              <a:ext cx="397599" cy="438757"/>
            </a:xfrm>
            <a:custGeom>
              <a:avLst/>
              <a:gdLst>
                <a:gd name="connsiteX0" fmla="*/ 397599 w 397599"/>
                <a:gd name="connsiteY0" fmla="*/ 257493 h 438757"/>
                <a:gd name="connsiteX1" fmla="*/ 116001 w 397599"/>
                <a:gd name="connsiteY1" fmla="*/ 257493 h 438757"/>
                <a:gd name="connsiteX2" fmla="*/ 146739 w 397599"/>
                <a:gd name="connsiteY2" fmla="*/ 326021 h 438757"/>
                <a:gd name="connsiteX3" fmla="*/ 220874 w 397599"/>
                <a:gd name="connsiteY3" fmla="*/ 347318 h 438757"/>
                <a:gd name="connsiteX4" fmla="*/ 283587 w 397599"/>
                <a:gd name="connsiteY4" fmla="*/ 337524 h 438757"/>
                <a:gd name="connsiteX5" fmla="*/ 333641 w 397599"/>
                <a:gd name="connsiteY5" fmla="*/ 309578 h 438757"/>
                <a:gd name="connsiteX6" fmla="*/ 380176 w 397599"/>
                <a:gd name="connsiteY6" fmla="*/ 383624 h 438757"/>
                <a:gd name="connsiteX7" fmla="*/ 306812 w 397599"/>
                <a:gd name="connsiteY7" fmla="*/ 424594 h 438757"/>
                <a:gd name="connsiteX8" fmla="*/ 216880 w 397599"/>
                <a:gd name="connsiteY8" fmla="*/ 438757 h 438757"/>
                <a:gd name="connsiteX9" fmla="*/ 100108 w 397599"/>
                <a:gd name="connsiteY9" fmla="*/ 412805 h 438757"/>
                <a:gd name="connsiteX10" fmla="*/ 25593 w 397599"/>
                <a:gd name="connsiteY10" fmla="*/ 337999 h 438757"/>
                <a:gd name="connsiteX11" fmla="*/ 0 w 397599"/>
                <a:gd name="connsiteY11" fmla="*/ 222229 h 438757"/>
                <a:gd name="connsiteX12" fmla="*/ 25213 w 397599"/>
                <a:gd name="connsiteY12" fmla="*/ 105602 h 438757"/>
                <a:gd name="connsiteX13" fmla="*/ 96590 w 397599"/>
                <a:gd name="connsiteY13" fmla="*/ 27565 h 438757"/>
                <a:gd name="connsiteX14" fmla="*/ 201843 w 397599"/>
                <a:gd name="connsiteY14" fmla="*/ 0 h 438757"/>
                <a:gd name="connsiteX15" fmla="*/ 305185 w 397599"/>
                <a:gd name="connsiteY15" fmla="*/ 26804 h 438757"/>
                <a:gd name="connsiteX16" fmla="*/ 373424 w 397599"/>
                <a:gd name="connsiteY16" fmla="*/ 103225 h 438757"/>
                <a:gd name="connsiteX17" fmla="*/ 397505 w 397599"/>
                <a:gd name="connsiteY17" fmla="*/ 219852 h 438757"/>
                <a:gd name="connsiteX18" fmla="*/ 397505 w 397599"/>
                <a:gd name="connsiteY18" fmla="*/ 257683 h 438757"/>
                <a:gd name="connsiteX19" fmla="*/ 397599 w 397599"/>
                <a:gd name="connsiteY19" fmla="*/ 257493 h 438757"/>
                <a:gd name="connsiteX20" fmla="*/ 116001 w 397599"/>
                <a:gd name="connsiteY20" fmla="*/ 183448 h 438757"/>
                <a:gd name="connsiteX21" fmla="*/ 288722 w 397599"/>
                <a:gd name="connsiteY21" fmla="*/ 183448 h 438757"/>
                <a:gd name="connsiteX22" fmla="*/ 262749 w 397599"/>
                <a:gd name="connsiteY22" fmla="*/ 114156 h 438757"/>
                <a:gd name="connsiteX23" fmla="*/ 202794 w 397599"/>
                <a:gd name="connsiteY23" fmla="*/ 91343 h 438757"/>
                <a:gd name="connsiteX24" fmla="*/ 116001 w 397599"/>
                <a:gd name="connsiteY24" fmla="*/ 183543 h 438757"/>
                <a:gd name="connsiteX25" fmla="*/ 116001 w 397599"/>
                <a:gd name="connsiteY25" fmla="*/ 183448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7599" h="438757">
                  <a:moveTo>
                    <a:pt x="397599" y="257493"/>
                  </a:moveTo>
                  <a:lnTo>
                    <a:pt x="116001" y="257493"/>
                  </a:lnTo>
                  <a:cubicBezTo>
                    <a:pt x="119710" y="289050"/>
                    <a:pt x="129896" y="311857"/>
                    <a:pt x="146739" y="326021"/>
                  </a:cubicBezTo>
                  <a:cubicBezTo>
                    <a:pt x="163582" y="340184"/>
                    <a:pt x="188234" y="347318"/>
                    <a:pt x="220874" y="347318"/>
                  </a:cubicBezTo>
                  <a:cubicBezTo>
                    <a:pt x="243423" y="347318"/>
                    <a:pt x="264366" y="344088"/>
                    <a:pt x="283587" y="337524"/>
                  </a:cubicBezTo>
                  <a:cubicBezTo>
                    <a:pt x="302808" y="330970"/>
                    <a:pt x="319460" y="321651"/>
                    <a:pt x="333641" y="309578"/>
                  </a:cubicBezTo>
                  <a:lnTo>
                    <a:pt x="380176" y="383624"/>
                  </a:lnTo>
                  <a:cubicBezTo>
                    <a:pt x="359148" y="401492"/>
                    <a:pt x="334687" y="415180"/>
                    <a:pt x="306812" y="424594"/>
                  </a:cubicBezTo>
                  <a:cubicBezTo>
                    <a:pt x="278927" y="433998"/>
                    <a:pt x="248949" y="438757"/>
                    <a:pt x="216880" y="438757"/>
                  </a:cubicBezTo>
                  <a:cubicBezTo>
                    <a:pt x="171676" y="438757"/>
                    <a:pt x="132749" y="430103"/>
                    <a:pt x="100108" y="412805"/>
                  </a:cubicBezTo>
                  <a:cubicBezTo>
                    <a:pt x="67468" y="395507"/>
                    <a:pt x="42626" y="370505"/>
                    <a:pt x="25593" y="337999"/>
                  </a:cubicBezTo>
                  <a:cubicBezTo>
                    <a:pt x="8465" y="305398"/>
                    <a:pt x="0" y="266808"/>
                    <a:pt x="0" y="222229"/>
                  </a:cubicBezTo>
                  <a:cubicBezTo>
                    <a:pt x="0" y="177650"/>
                    <a:pt x="8369" y="139250"/>
                    <a:pt x="25213" y="105602"/>
                  </a:cubicBezTo>
                  <a:cubicBezTo>
                    <a:pt x="42056" y="71953"/>
                    <a:pt x="65851" y="46005"/>
                    <a:pt x="96590" y="27565"/>
                  </a:cubicBezTo>
                  <a:cubicBezTo>
                    <a:pt x="127328" y="9220"/>
                    <a:pt x="162441" y="0"/>
                    <a:pt x="201843" y="0"/>
                  </a:cubicBezTo>
                  <a:cubicBezTo>
                    <a:pt x="241236" y="0"/>
                    <a:pt x="275693" y="8935"/>
                    <a:pt x="305185" y="26804"/>
                  </a:cubicBezTo>
                  <a:cubicBezTo>
                    <a:pt x="334592" y="44674"/>
                    <a:pt x="357341" y="70148"/>
                    <a:pt x="373424" y="103225"/>
                  </a:cubicBezTo>
                  <a:cubicBezTo>
                    <a:pt x="389411" y="136303"/>
                    <a:pt x="397505" y="175178"/>
                    <a:pt x="397505" y="219852"/>
                  </a:cubicBezTo>
                  <a:lnTo>
                    <a:pt x="397505" y="257683"/>
                  </a:lnTo>
                  <a:lnTo>
                    <a:pt x="397599" y="257493"/>
                  </a:lnTo>
                  <a:close/>
                  <a:moveTo>
                    <a:pt x="116001" y="183448"/>
                  </a:moveTo>
                  <a:lnTo>
                    <a:pt x="288722" y="183448"/>
                  </a:lnTo>
                  <a:cubicBezTo>
                    <a:pt x="286060" y="152461"/>
                    <a:pt x="277405" y="129364"/>
                    <a:pt x="262749" y="114156"/>
                  </a:cubicBezTo>
                  <a:cubicBezTo>
                    <a:pt x="247998" y="98947"/>
                    <a:pt x="228007" y="91343"/>
                    <a:pt x="202794" y="91343"/>
                  </a:cubicBezTo>
                  <a:cubicBezTo>
                    <a:pt x="152350" y="91343"/>
                    <a:pt x="123428" y="122046"/>
                    <a:pt x="116001" y="183543"/>
                  </a:cubicBezTo>
                  <a:lnTo>
                    <a:pt x="116001" y="18344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62D736A6-24ED-B3E7-0092-E236DA92564B}"/>
                </a:ext>
              </a:extLst>
            </p:cNvPr>
            <p:cNvSpPr/>
            <p:nvPr/>
          </p:nvSpPr>
          <p:spPr>
            <a:xfrm>
              <a:off x="8319479" y="2913667"/>
              <a:ext cx="380186" cy="427727"/>
            </a:xfrm>
            <a:custGeom>
              <a:avLst/>
              <a:gdLst>
                <a:gd name="connsiteX0" fmla="*/ 310340 w 380186"/>
                <a:gd name="connsiteY0" fmla="*/ 19105 h 427727"/>
                <a:gd name="connsiteX1" fmla="*/ 362011 w 380186"/>
                <a:gd name="connsiteY1" fmla="*/ 75470 h 427727"/>
                <a:gd name="connsiteX2" fmla="*/ 380186 w 380186"/>
                <a:gd name="connsiteY2" fmla="*/ 164534 h 427727"/>
                <a:gd name="connsiteX3" fmla="*/ 380186 w 380186"/>
                <a:gd name="connsiteY3" fmla="*/ 427633 h 427727"/>
                <a:gd name="connsiteX4" fmla="*/ 271318 w 380186"/>
                <a:gd name="connsiteY4" fmla="*/ 427633 h 427727"/>
                <a:gd name="connsiteX5" fmla="*/ 271318 w 380186"/>
                <a:gd name="connsiteY5" fmla="*/ 177935 h 427727"/>
                <a:gd name="connsiteX6" fmla="*/ 252763 w 380186"/>
                <a:gd name="connsiteY6" fmla="*/ 117673 h 427727"/>
                <a:gd name="connsiteX7" fmla="*/ 196327 w 380186"/>
                <a:gd name="connsiteY7" fmla="*/ 97617 h 427727"/>
                <a:gd name="connsiteX8" fmla="*/ 146273 w 380186"/>
                <a:gd name="connsiteY8" fmla="*/ 110259 h 427727"/>
                <a:gd name="connsiteX9" fmla="*/ 108012 w 380186"/>
                <a:gd name="connsiteY9" fmla="*/ 148089 h 427727"/>
                <a:gd name="connsiteX10" fmla="*/ 108012 w 380186"/>
                <a:gd name="connsiteY10" fmla="*/ 427728 h 427727"/>
                <a:gd name="connsiteX11" fmla="*/ 0 w 380186"/>
                <a:gd name="connsiteY11" fmla="*/ 427728 h 427727"/>
                <a:gd name="connsiteX12" fmla="*/ 0 w 380186"/>
                <a:gd name="connsiteY12" fmla="*/ 11026 h 427727"/>
                <a:gd name="connsiteX13" fmla="*/ 108012 w 380186"/>
                <a:gd name="connsiteY13" fmla="*/ 11026 h 427727"/>
                <a:gd name="connsiteX14" fmla="*/ 108012 w 380186"/>
                <a:gd name="connsiteY14" fmla="*/ 59882 h 427727"/>
                <a:gd name="connsiteX15" fmla="*/ 159692 w 380186"/>
                <a:gd name="connsiteY15" fmla="*/ 15778 h 427727"/>
                <a:gd name="connsiteX16" fmla="*/ 231060 w 380186"/>
                <a:gd name="connsiteY16" fmla="*/ 0 h 427727"/>
                <a:gd name="connsiteX17" fmla="*/ 310340 w 380186"/>
                <a:gd name="connsiteY17" fmla="*/ 19296 h 427727"/>
                <a:gd name="connsiteX18" fmla="*/ 310340 w 380186"/>
                <a:gd name="connsiteY18" fmla="*/ 19105 h 427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6" h="427727">
                  <a:moveTo>
                    <a:pt x="310340" y="19105"/>
                  </a:moveTo>
                  <a:cubicBezTo>
                    <a:pt x="332699" y="31937"/>
                    <a:pt x="349923" y="50757"/>
                    <a:pt x="362011" y="75470"/>
                  </a:cubicBezTo>
                  <a:cubicBezTo>
                    <a:pt x="374099" y="100183"/>
                    <a:pt x="380186" y="129840"/>
                    <a:pt x="380186" y="164534"/>
                  </a:cubicBezTo>
                  <a:lnTo>
                    <a:pt x="380186" y="427633"/>
                  </a:lnTo>
                  <a:lnTo>
                    <a:pt x="271318" y="427633"/>
                  </a:lnTo>
                  <a:lnTo>
                    <a:pt x="271318" y="177935"/>
                  </a:lnTo>
                  <a:cubicBezTo>
                    <a:pt x="271318" y="151131"/>
                    <a:pt x="265136" y="131075"/>
                    <a:pt x="252763" y="117673"/>
                  </a:cubicBezTo>
                  <a:cubicBezTo>
                    <a:pt x="240390" y="104271"/>
                    <a:pt x="221644" y="97617"/>
                    <a:pt x="196327" y="97617"/>
                  </a:cubicBezTo>
                  <a:cubicBezTo>
                    <a:pt x="177392" y="97617"/>
                    <a:pt x="160738" y="101800"/>
                    <a:pt x="146273" y="110259"/>
                  </a:cubicBezTo>
                  <a:cubicBezTo>
                    <a:pt x="131807" y="118719"/>
                    <a:pt x="119054" y="131266"/>
                    <a:pt x="108012" y="148089"/>
                  </a:cubicBezTo>
                  <a:lnTo>
                    <a:pt x="108012" y="427728"/>
                  </a:lnTo>
                  <a:lnTo>
                    <a:pt x="0" y="427728"/>
                  </a:lnTo>
                  <a:lnTo>
                    <a:pt x="0" y="11026"/>
                  </a:lnTo>
                  <a:lnTo>
                    <a:pt x="108012" y="11026"/>
                  </a:lnTo>
                  <a:lnTo>
                    <a:pt x="108012" y="59882"/>
                  </a:lnTo>
                  <a:cubicBezTo>
                    <a:pt x="121146" y="40967"/>
                    <a:pt x="138370" y="26234"/>
                    <a:pt x="159692" y="15778"/>
                  </a:cubicBezTo>
                  <a:cubicBezTo>
                    <a:pt x="181006" y="5322"/>
                    <a:pt x="204801" y="0"/>
                    <a:pt x="231060" y="0"/>
                  </a:cubicBezTo>
                  <a:cubicBezTo>
                    <a:pt x="261513" y="0"/>
                    <a:pt x="287971" y="6463"/>
                    <a:pt x="310340" y="19296"/>
                  </a:cubicBezTo>
                  <a:lnTo>
                    <a:pt x="310340" y="19105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74EAEFE6-DFCD-6AA7-EBF8-3293BAEE712A}"/>
                </a:ext>
              </a:extLst>
            </p:cNvPr>
            <p:cNvSpPr/>
            <p:nvPr/>
          </p:nvSpPr>
          <p:spPr>
            <a:xfrm>
              <a:off x="5150484" y="3519808"/>
              <a:ext cx="395117" cy="535706"/>
            </a:xfrm>
            <a:custGeom>
              <a:avLst/>
              <a:gdLst>
                <a:gd name="connsiteX0" fmla="*/ 372283 w 395117"/>
                <a:gd name="connsiteY0" fmla="*/ 302929 h 535706"/>
                <a:gd name="connsiteX1" fmla="*/ 395117 w 395117"/>
                <a:gd name="connsiteY1" fmla="*/ 382865 h 535706"/>
                <a:gd name="connsiteX2" fmla="*/ 348202 w 395117"/>
                <a:gd name="connsiteY2" fmla="*/ 495877 h 535706"/>
                <a:gd name="connsiteX3" fmla="*/ 215358 w 395117"/>
                <a:gd name="connsiteY3" fmla="*/ 535707 h 535706"/>
                <a:gd name="connsiteX4" fmla="*/ 0 w 395117"/>
                <a:gd name="connsiteY4" fmla="*/ 535707 h 535706"/>
                <a:gd name="connsiteX5" fmla="*/ 0 w 395117"/>
                <a:gd name="connsiteY5" fmla="*/ 0 h 535706"/>
                <a:gd name="connsiteX6" fmla="*/ 196413 w 395117"/>
                <a:gd name="connsiteY6" fmla="*/ 0 h 535706"/>
                <a:gd name="connsiteX7" fmla="*/ 328125 w 395117"/>
                <a:gd name="connsiteY7" fmla="*/ 36591 h 535706"/>
                <a:gd name="connsiteX8" fmla="*/ 374660 w 395117"/>
                <a:gd name="connsiteY8" fmla="*/ 140199 h 535706"/>
                <a:gd name="connsiteX9" fmla="*/ 306051 w 395117"/>
                <a:gd name="connsiteY9" fmla="*/ 254445 h 535706"/>
                <a:gd name="connsiteX10" fmla="*/ 372283 w 395117"/>
                <a:gd name="connsiteY10" fmla="*/ 302929 h 535706"/>
                <a:gd name="connsiteX11" fmla="*/ 113528 w 395117"/>
                <a:gd name="connsiteY11" fmla="*/ 96094 h 535706"/>
                <a:gd name="connsiteX12" fmla="*/ 113528 w 395117"/>
                <a:gd name="connsiteY12" fmla="*/ 221369 h 535706"/>
                <a:gd name="connsiteX13" fmla="*/ 187663 w 395117"/>
                <a:gd name="connsiteY13" fmla="*/ 221369 h 535706"/>
                <a:gd name="connsiteX14" fmla="*/ 240856 w 395117"/>
                <a:gd name="connsiteY14" fmla="*/ 205591 h 535706"/>
                <a:gd name="connsiteX15" fmla="*/ 257794 w 395117"/>
                <a:gd name="connsiteY15" fmla="*/ 159111 h 535706"/>
                <a:gd name="connsiteX16" fmla="*/ 239619 w 395117"/>
                <a:gd name="connsiteY16" fmla="*/ 110637 h 535706"/>
                <a:gd name="connsiteX17" fmla="*/ 185190 w 395117"/>
                <a:gd name="connsiteY17" fmla="*/ 96094 h 535706"/>
                <a:gd name="connsiteX18" fmla="*/ 113433 w 395117"/>
                <a:gd name="connsiteY18" fmla="*/ 96094 h 535706"/>
                <a:gd name="connsiteX19" fmla="*/ 113528 w 395117"/>
                <a:gd name="connsiteY19" fmla="*/ 96094 h 535706"/>
                <a:gd name="connsiteX20" fmla="*/ 201843 w 395117"/>
                <a:gd name="connsiteY20" fmla="*/ 439518 h 535706"/>
                <a:gd name="connsiteX21" fmla="*/ 257414 w 395117"/>
                <a:gd name="connsiteY21" fmla="*/ 423730 h 535706"/>
                <a:gd name="connsiteX22" fmla="*/ 275978 w 395117"/>
                <a:gd name="connsiteY22" fmla="*/ 373356 h 535706"/>
                <a:gd name="connsiteX23" fmla="*/ 258270 w 395117"/>
                <a:gd name="connsiteY23" fmla="*/ 325262 h 535706"/>
                <a:gd name="connsiteX24" fmla="*/ 199561 w 395117"/>
                <a:gd name="connsiteY24" fmla="*/ 309484 h 535706"/>
                <a:gd name="connsiteX25" fmla="*/ 113623 w 395117"/>
                <a:gd name="connsiteY25" fmla="*/ 309484 h 535706"/>
                <a:gd name="connsiteX26" fmla="*/ 113623 w 395117"/>
                <a:gd name="connsiteY26" fmla="*/ 439518 h 535706"/>
                <a:gd name="connsiteX27" fmla="*/ 201938 w 395117"/>
                <a:gd name="connsiteY27" fmla="*/ 439518 h 535706"/>
                <a:gd name="connsiteX28" fmla="*/ 201843 w 395117"/>
                <a:gd name="connsiteY28" fmla="*/ 439518 h 535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395117" h="535706">
                  <a:moveTo>
                    <a:pt x="372283" y="302929"/>
                  </a:moveTo>
                  <a:cubicBezTo>
                    <a:pt x="387509" y="324692"/>
                    <a:pt x="395117" y="351403"/>
                    <a:pt x="395117" y="382865"/>
                  </a:cubicBezTo>
                  <a:cubicBezTo>
                    <a:pt x="395117" y="431719"/>
                    <a:pt x="379415" y="469450"/>
                    <a:pt x="348202" y="495877"/>
                  </a:cubicBezTo>
                  <a:cubicBezTo>
                    <a:pt x="316893" y="522398"/>
                    <a:pt x="272640" y="535707"/>
                    <a:pt x="215358" y="535707"/>
                  </a:cubicBezTo>
                  <a:lnTo>
                    <a:pt x="0" y="535707"/>
                  </a:lnTo>
                  <a:lnTo>
                    <a:pt x="0" y="0"/>
                  </a:lnTo>
                  <a:lnTo>
                    <a:pt x="196413" y="0"/>
                  </a:lnTo>
                  <a:cubicBezTo>
                    <a:pt x="253229" y="0"/>
                    <a:pt x="297101" y="12169"/>
                    <a:pt x="328125" y="36591"/>
                  </a:cubicBezTo>
                  <a:cubicBezTo>
                    <a:pt x="359148" y="61023"/>
                    <a:pt x="374660" y="95524"/>
                    <a:pt x="374660" y="140199"/>
                  </a:cubicBezTo>
                  <a:cubicBezTo>
                    <a:pt x="374660" y="193232"/>
                    <a:pt x="351825" y="231353"/>
                    <a:pt x="306051" y="254445"/>
                  </a:cubicBezTo>
                  <a:cubicBezTo>
                    <a:pt x="334972" y="264999"/>
                    <a:pt x="357056" y="281157"/>
                    <a:pt x="372283" y="302929"/>
                  </a:cubicBezTo>
                  <a:close/>
                  <a:moveTo>
                    <a:pt x="113528" y="96094"/>
                  </a:moveTo>
                  <a:lnTo>
                    <a:pt x="113528" y="221369"/>
                  </a:lnTo>
                  <a:lnTo>
                    <a:pt x="187663" y="221369"/>
                  </a:lnTo>
                  <a:cubicBezTo>
                    <a:pt x="211829" y="221369"/>
                    <a:pt x="229633" y="216144"/>
                    <a:pt x="240856" y="205591"/>
                  </a:cubicBezTo>
                  <a:cubicBezTo>
                    <a:pt x="252183" y="195142"/>
                    <a:pt x="257794" y="179649"/>
                    <a:pt x="257794" y="159111"/>
                  </a:cubicBezTo>
                  <a:cubicBezTo>
                    <a:pt x="257794" y="136589"/>
                    <a:pt x="251707" y="120431"/>
                    <a:pt x="239619" y="110637"/>
                  </a:cubicBezTo>
                  <a:cubicBezTo>
                    <a:pt x="227531" y="100938"/>
                    <a:pt x="209357" y="96094"/>
                    <a:pt x="185190" y="96094"/>
                  </a:cubicBezTo>
                  <a:lnTo>
                    <a:pt x="113433" y="96094"/>
                  </a:lnTo>
                  <a:lnTo>
                    <a:pt x="113528" y="96094"/>
                  </a:lnTo>
                  <a:close/>
                  <a:moveTo>
                    <a:pt x="201843" y="439518"/>
                  </a:moveTo>
                  <a:cubicBezTo>
                    <a:pt x="226580" y="439518"/>
                    <a:pt x="245050" y="434284"/>
                    <a:pt x="257414" y="423730"/>
                  </a:cubicBezTo>
                  <a:cubicBezTo>
                    <a:pt x="269787" y="413281"/>
                    <a:pt x="275978" y="396458"/>
                    <a:pt x="275978" y="373356"/>
                  </a:cubicBezTo>
                  <a:cubicBezTo>
                    <a:pt x="275978" y="351783"/>
                    <a:pt x="270072" y="335815"/>
                    <a:pt x="258270" y="325262"/>
                  </a:cubicBezTo>
                  <a:cubicBezTo>
                    <a:pt x="246476" y="314803"/>
                    <a:pt x="226866" y="309484"/>
                    <a:pt x="199561" y="309484"/>
                  </a:cubicBezTo>
                  <a:lnTo>
                    <a:pt x="113623" y="309484"/>
                  </a:lnTo>
                  <a:lnTo>
                    <a:pt x="113623" y="439518"/>
                  </a:lnTo>
                  <a:lnTo>
                    <a:pt x="201938" y="439518"/>
                  </a:lnTo>
                  <a:lnTo>
                    <a:pt x="201843" y="43951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1EE83976-5380-FF48-1CD5-BEF69BC9AF06}"/>
                </a:ext>
              </a:extLst>
            </p:cNvPr>
            <p:cNvSpPr/>
            <p:nvPr/>
          </p:nvSpPr>
          <p:spPr>
            <a:xfrm>
              <a:off x="5587477" y="3627785"/>
              <a:ext cx="407690" cy="438757"/>
            </a:xfrm>
            <a:custGeom>
              <a:avLst/>
              <a:gdLst>
                <a:gd name="connsiteX0" fmla="*/ 299679 w 407690"/>
                <a:gd name="connsiteY0" fmla="*/ 11029 h 438757"/>
                <a:gd name="connsiteX1" fmla="*/ 407690 w 407690"/>
                <a:gd name="connsiteY1" fmla="*/ 11029 h 438757"/>
                <a:gd name="connsiteX2" fmla="*/ 407690 w 407690"/>
                <a:gd name="connsiteY2" fmla="*/ 427729 h 438757"/>
                <a:gd name="connsiteX3" fmla="*/ 299679 w 407690"/>
                <a:gd name="connsiteY3" fmla="*/ 427729 h 438757"/>
                <a:gd name="connsiteX4" fmla="*/ 299679 w 407690"/>
                <a:gd name="connsiteY4" fmla="*/ 378115 h 438757"/>
                <a:gd name="connsiteX5" fmla="*/ 247618 w 407690"/>
                <a:gd name="connsiteY5" fmla="*/ 422600 h 438757"/>
                <a:gd name="connsiteX6" fmla="*/ 176631 w 407690"/>
                <a:gd name="connsiteY6" fmla="*/ 438758 h 438757"/>
                <a:gd name="connsiteX7" fmla="*/ 85177 w 407690"/>
                <a:gd name="connsiteY7" fmla="*/ 410811 h 438757"/>
                <a:gd name="connsiteX8" fmla="*/ 22464 w 407690"/>
                <a:gd name="connsiteY8" fmla="*/ 332776 h 438757"/>
                <a:gd name="connsiteX9" fmla="*/ 0 w 407690"/>
                <a:gd name="connsiteY9" fmla="*/ 219754 h 438757"/>
                <a:gd name="connsiteX10" fmla="*/ 22464 w 407690"/>
                <a:gd name="connsiteY10" fmla="*/ 105887 h 438757"/>
                <a:gd name="connsiteX11" fmla="*/ 85177 w 407690"/>
                <a:gd name="connsiteY11" fmla="*/ 27947 h 438757"/>
                <a:gd name="connsiteX12" fmla="*/ 176631 w 407690"/>
                <a:gd name="connsiteY12" fmla="*/ 0 h 438757"/>
                <a:gd name="connsiteX13" fmla="*/ 247618 w 407690"/>
                <a:gd name="connsiteY13" fmla="*/ 16538 h 438757"/>
                <a:gd name="connsiteX14" fmla="*/ 299679 w 407690"/>
                <a:gd name="connsiteY14" fmla="*/ 61498 h 438757"/>
                <a:gd name="connsiteX15" fmla="*/ 299679 w 407690"/>
                <a:gd name="connsiteY15" fmla="*/ 11029 h 438757"/>
                <a:gd name="connsiteX16" fmla="*/ 257043 w 407690"/>
                <a:gd name="connsiteY16" fmla="*/ 326876 h 438757"/>
                <a:gd name="connsiteX17" fmla="*/ 290539 w 407690"/>
                <a:gd name="connsiteY17" fmla="*/ 285536 h 438757"/>
                <a:gd name="connsiteX18" fmla="*/ 302722 w 407690"/>
                <a:gd name="connsiteY18" fmla="*/ 219754 h 438757"/>
                <a:gd name="connsiteX19" fmla="*/ 290539 w 407690"/>
                <a:gd name="connsiteY19" fmla="*/ 153982 h 438757"/>
                <a:gd name="connsiteX20" fmla="*/ 257043 w 407690"/>
                <a:gd name="connsiteY20" fmla="*/ 112632 h 438757"/>
                <a:gd name="connsiteX21" fmla="*/ 208129 w 407690"/>
                <a:gd name="connsiteY21" fmla="*/ 98469 h 438757"/>
                <a:gd name="connsiteX22" fmla="*/ 158836 w 407690"/>
                <a:gd name="connsiteY22" fmla="*/ 112632 h 438757"/>
                <a:gd name="connsiteX23" fmla="*/ 125330 w 407690"/>
                <a:gd name="connsiteY23" fmla="*/ 153982 h 438757"/>
                <a:gd name="connsiteX24" fmla="*/ 113537 w 407690"/>
                <a:gd name="connsiteY24" fmla="*/ 219754 h 438757"/>
                <a:gd name="connsiteX25" fmla="*/ 125330 w 407690"/>
                <a:gd name="connsiteY25" fmla="*/ 285536 h 438757"/>
                <a:gd name="connsiteX26" fmla="*/ 158836 w 407690"/>
                <a:gd name="connsiteY26" fmla="*/ 326876 h 438757"/>
                <a:gd name="connsiteX27" fmla="*/ 208129 w 407690"/>
                <a:gd name="connsiteY27" fmla="*/ 341040 h 438757"/>
                <a:gd name="connsiteX28" fmla="*/ 257043 w 407690"/>
                <a:gd name="connsiteY28" fmla="*/ 326876 h 438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07690" h="438757">
                  <a:moveTo>
                    <a:pt x="299679" y="11029"/>
                  </a:moveTo>
                  <a:lnTo>
                    <a:pt x="407690" y="11029"/>
                  </a:lnTo>
                  <a:lnTo>
                    <a:pt x="407690" y="427729"/>
                  </a:lnTo>
                  <a:lnTo>
                    <a:pt x="299679" y="427729"/>
                  </a:lnTo>
                  <a:lnTo>
                    <a:pt x="299679" y="378115"/>
                  </a:lnTo>
                  <a:cubicBezTo>
                    <a:pt x="285974" y="397028"/>
                    <a:pt x="268655" y="411856"/>
                    <a:pt x="247618" y="422600"/>
                  </a:cubicBezTo>
                  <a:cubicBezTo>
                    <a:pt x="226590" y="433334"/>
                    <a:pt x="202899" y="438758"/>
                    <a:pt x="176631" y="438758"/>
                  </a:cubicBezTo>
                  <a:cubicBezTo>
                    <a:pt x="142468" y="438758"/>
                    <a:pt x="111920" y="429439"/>
                    <a:pt x="85177" y="410811"/>
                  </a:cubicBezTo>
                  <a:cubicBezTo>
                    <a:pt x="58338" y="392183"/>
                    <a:pt x="37500" y="366137"/>
                    <a:pt x="22464" y="332776"/>
                  </a:cubicBezTo>
                  <a:cubicBezTo>
                    <a:pt x="7428" y="299414"/>
                    <a:pt x="0" y="261769"/>
                    <a:pt x="0" y="219754"/>
                  </a:cubicBezTo>
                  <a:cubicBezTo>
                    <a:pt x="0" y="177749"/>
                    <a:pt x="7523" y="139249"/>
                    <a:pt x="22464" y="105887"/>
                  </a:cubicBezTo>
                  <a:cubicBezTo>
                    <a:pt x="37405" y="72526"/>
                    <a:pt x="58338" y="46575"/>
                    <a:pt x="85177" y="27947"/>
                  </a:cubicBezTo>
                  <a:cubicBezTo>
                    <a:pt x="112016" y="9319"/>
                    <a:pt x="142468" y="0"/>
                    <a:pt x="176631" y="0"/>
                  </a:cubicBezTo>
                  <a:cubicBezTo>
                    <a:pt x="202899" y="0"/>
                    <a:pt x="226590" y="5510"/>
                    <a:pt x="247618" y="16538"/>
                  </a:cubicBezTo>
                  <a:cubicBezTo>
                    <a:pt x="268655" y="27567"/>
                    <a:pt x="285974" y="42585"/>
                    <a:pt x="299679" y="61498"/>
                  </a:cubicBezTo>
                  <a:lnTo>
                    <a:pt x="299679" y="11029"/>
                  </a:lnTo>
                  <a:close/>
                  <a:moveTo>
                    <a:pt x="257043" y="326876"/>
                  </a:moveTo>
                  <a:cubicBezTo>
                    <a:pt x="271223" y="317472"/>
                    <a:pt x="282455" y="303594"/>
                    <a:pt x="290539" y="285536"/>
                  </a:cubicBezTo>
                  <a:cubicBezTo>
                    <a:pt x="298727" y="267374"/>
                    <a:pt x="302722" y="245516"/>
                    <a:pt x="302722" y="219754"/>
                  </a:cubicBezTo>
                  <a:cubicBezTo>
                    <a:pt x="302722" y="194002"/>
                    <a:pt x="298632" y="172135"/>
                    <a:pt x="290539" y="153982"/>
                  </a:cubicBezTo>
                  <a:cubicBezTo>
                    <a:pt x="282360" y="135924"/>
                    <a:pt x="271223" y="122045"/>
                    <a:pt x="257043" y="112632"/>
                  </a:cubicBezTo>
                  <a:cubicBezTo>
                    <a:pt x="242862" y="103228"/>
                    <a:pt x="226590" y="98469"/>
                    <a:pt x="208129" y="98469"/>
                  </a:cubicBezTo>
                  <a:cubicBezTo>
                    <a:pt x="189670" y="98469"/>
                    <a:pt x="173302" y="103228"/>
                    <a:pt x="158836" y="112632"/>
                  </a:cubicBezTo>
                  <a:cubicBezTo>
                    <a:pt x="144371" y="122045"/>
                    <a:pt x="133234" y="135924"/>
                    <a:pt x="125330" y="153982"/>
                  </a:cubicBezTo>
                  <a:cubicBezTo>
                    <a:pt x="117437" y="172135"/>
                    <a:pt x="113537" y="194002"/>
                    <a:pt x="113537" y="219754"/>
                  </a:cubicBezTo>
                  <a:cubicBezTo>
                    <a:pt x="113537" y="245516"/>
                    <a:pt x="117437" y="267374"/>
                    <a:pt x="125330" y="285536"/>
                  </a:cubicBezTo>
                  <a:cubicBezTo>
                    <a:pt x="133234" y="303594"/>
                    <a:pt x="144371" y="317472"/>
                    <a:pt x="158836" y="326876"/>
                  </a:cubicBezTo>
                  <a:cubicBezTo>
                    <a:pt x="173302" y="336385"/>
                    <a:pt x="189765" y="341040"/>
                    <a:pt x="208129" y="341040"/>
                  </a:cubicBezTo>
                  <a:cubicBezTo>
                    <a:pt x="226494" y="341040"/>
                    <a:pt x="242862" y="336290"/>
                    <a:pt x="257043" y="326876"/>
                  </a:cubicBez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70761D89-9B06-AC12-03E3-FB1F8A622EE5}"/>
                </a:ext>
              </a:extLst>
            </p:cNvPr>
            <p:cNvSpPr/>
            <p:nvPr/>
          </p:nvSpPr>
          <p:spPr>
            <a:xfrm>
              <a:off x="6087477" y="3627975"/>
              <a:ext cx="380185" cy="427729"/>
            </a:xfrm>
            <a:custGeom>
              <a:avLst/>
              <a:gdLst>
                <a:gd name="connsiteX0" fmla="*/ 310340 w 380185"/>
                <a:gd name="connsiteY0" fmla="*/ 19103 h 427729"/>
                <a:gd name="connsiteX1" fmla="*/ 362011 w 380185"/>
                <a:gd name="connsiteY1" fmla="*/ 75471 h 427729"/>
                <a:gd name="connsiteX2" fmla="*/ 380186 w 380185"/>
                <a:gd name="connsiteY2" fmla="*/ 164526 h 427729"/>
                <a:gd name="connsiteX3" fmla="*/ 380186 w 380185"/>
                <a:gd name="connsiteY3" fmla="*/ 427634 h 427729"/>
                <a:gd name="connsiteX4" fmla="*/ 271318 w 380185"/>
                <a:gd name="connsiteY4" fmla="*/ 427634 h 427729"/>
                <a:gd name="connsiteX5" fmla="*/ 271318 w 380185"/>
                <a:gd name="connsiteY5" fmla="*/ 177929 h 427729"/>
                <a:gd name="connsiteX6" fmla="*/ 252763 w 380185"/>
                <a:gd name="connsiteY6" fmla="*/ 117666 h 427729"/>
                <a:gd name="connsiteX7" fmla="*/ 196327 w 380185"/>
                <a:gd name="connsiteY7" fmla="*/ 97614 h 427729"/>
                <a:gd name="connsiteX8" fmla="*/ 146273 w 380185"/>
                <a:gd name="connsiteY8" fmla="*/ 110257 h 427729"/>
                <a:gd name="connsiteX9" fmla="*/ 108012 w 380185"/>
                <a:gd name="connsiteY9" fmla="*/ 148083 h 427729"/>
                <a:gd name="connsiteX10" fmla="*/ 108012 w 380185"/>
                <a:gd name="connsiteY10" fmla="*/ 427729 h 427729"/>
                <a:gd name="connsiteX11" fmla="*/ 0 w 380185"/>
                <a:gd name="connsiteY11" fmla="*/ 427729 h 427729"/>
                <a:gd name="connsiteX12" fmla="*/ 0 w 380185"/>
                <a:gd name="connsiteY12" fmla="*/ 11019 h 427729"/>
                <a:gd name="connsiteX13" fmla="*/ 108012 w 380185"/>
                <a:gd name="connsiteY13" fmla="*/ 11019 h 427729"/>
                <a:gd name="connsiteX14" fmla="*/ 108012 w 380185"/>
                <a:gd name="connsiteY14" fmla="*/ 59883 h 427729"/>
                <a:gd name="connsiteX15" fmla="*/ 159692 w 380185"/>
                <a:gd name="connsiteY15" fmla="*/ 15778 h 427729"/>
                <a:gd name="connsiteX16" fmla="*/ 231060 w 380185"/>
                <a:gd name="connsiteY16" fmla="*/ 0 h 427729"/>
                <a:gd name="connsiteX17" fmla="*/ 310340 w 380185"/>
                <a:gd name="connsiteY17" fmla="*/ 19293 h 427729"/>
                <a:gd name="connsiteX18" fmla="*/ 310340 w 380185"/>
                <a:gd name="connsiteY18" fmla="*/ 19103 h 427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80185" h="427729">
                  <a:moveTo>
                    <a:pt x="310340" y="19103"/>
                  </a:moveTo>
                  <a:cubicBezTo>
                    <a:pt x="332699" y="31936"/>
                    <a:pt x="349923" y="50754"/>
                    <a:pt x="362011" y="75471"/>
                  </a:cubicBezTo>
                  <a:cubicBezTo>
                    <a:pt x="374099" y="100178"/>
                    <a:pt x="380186" y="129835"/>
                    <a:pt x="380186" y="164526"/>
                  </a:cubicBezTo>
                  <a:lnTo>
                    <a:pt x="380186" y="427634"/>
                  </a:lnTo>
                  <a:lnTo>
                    <a:pt x="271318" y="427634"/>
                  </a:lnTo>
                  <a:lnTo>
                    <a:pt x="271318" y="177929"/>
                  </a:lnTo>
                  <a:cubicBezTo>
                    <a:pt x="271318" y="151132"/>
                    <a:pt x="265136" y="131070"/>
                    <a:pt x="252763" y="117666"/>
                  </a:cubicBezTo>
                  <a:cubicBezTo>
                    <a:pt x="240390" y="104272"/>
                    <a:pt x="221644" y="97614"/>
                    <a:pt x="196327" y="97614"/>
                  </a:cubicBezTo>
                  <a:cubicBezTo>
                    <a:pt x="177391" y="97614"/>
                    <a:pt x="160738" y="101793"/>
                    <a:pt x="146273" y="110257"/>
                  </a:cubicBezTo>
                  <a:cubicBezTo>
                    <a:pt x="131807" y="118711"/>
                    <a:pt x="119053" y="131260"/>
                    <a:pt x="108012" y="148083"/>
                  </a:cubicBezTo>
                  <a:lnTo>
                    <a:pt x="108012" y="427729"/>
                  </a:lnTo>
                  <a:lnTo>
                    <a:pt x="0" y="427729"/>
                  </a:lnTo>
                  <a:lnTo>
                    <a:pt x="0" y="11019"/>
                  </a:lnTo>
                  <a:lnTo>
                    <a:pt x="108012" y="11019"/>
                  </a:lnTo>
                  <a:lnTo>
                    <a:pt x="108012" y="59883"/>
                  </a:lnTo>
                  <a:cubicBezTo>
                    <a:pt x="121146" y="40960"/>
                    <a:pt x="138369" y="26227"/>
                    <a:pt x="159692" y="15778"/>
                  </a:cubicBezTo>
                  <a:cubicBezTo>
                    <a:pt x="181005" y="5320"/>
                    <a:pt x="204801" y="0"/>
                    <a:pt x="231060" y="0"/>
                  </a:cubicBezTo>
                  <a:cubicBezTo>
                    <a:pt x="261512" y="0"/>
                    <a:pt x="287971" y="6459"/>
                    <a:pt x="310340" y="19293"/>
                  </a:cubicBezTo>
                  <a:lnTo>
                    <a:pt x="310340" y="19103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9278BBE7-9CEE-1339-1DF4-7E2A1048FF4E}"/>
                </a:ext>
              </a:extLst>
            </p:cNvPr>
            <p:cNvSpPr/>
            <p:nvPr/>
          </p:nvSpPr>
          <p:spPr>
            <a:xfrm>
              <a:off x="6551308" y="3488347"/>
              <a:ext cx="380090" cy="567167"/>
            </a:xfrm>
            <a:custGeom>
              <a:avLst/>
              <a:gdLst>
                <a:gd name="connsiteX0" fmla="*/ 212885 w 380090"/>
                <a:gd name="connsiteY0" fmla="*/ 345029 h 567167"/>
                <a:gd name="connsiteX1" fmla="*/ 380091 w 380090"/>
                <a:gd name="connsiteY1" fmla="*/ 567168 h 567167"/>
                <a:gd name="connsiteX2" fmla="*/ 250756 w 380090"/>
                <a:gd name="connsiteY2" fmla="*/ 567168 h 567167"/>
                <a:gd name="connsiteX3" fmla="*/ 108012 w 380090"/>
                <a:gd name="connsiteY3" fmla="*/ 378106 h 567167"/>
                <a:gd name="connsiteX4" fmla="*/ 108012 w 380090"/>
                <a:gd name="connsiteY4" fmla="*/ 567168 h 567167"/>
                <a:gd name="connsiteX5" fmla="*/ 0 w 380090"/>
                <a:gd name="connsiteY5" fmla="*/ 567168 h 567167"/>
                <a:gd name="connsiteX6" fmla="*/ 0 w 380090"/>
                <a:gd name="connsiteY6" fmla="*/ 0 h 567167"/>
                <a:gd name="connsiteX7" fmla="*/ 108012 w 380090"/>
                <a:gd name="connsiteY7" fmla="*/ 0 h 567167"/>
                <a:gd name="connsiteX8" fmla="*/ 108012 w 380090"/>
                <a:gd name="connsiteY8" fmla="*/ 319847 h 567167"/>
                <a:gd name="connsiteX9" fmla="*/ 243718 w 380090"/>
                <a:gd name="connsiteY9" fmla="*/ 150467 h 567167"/>
                <a:gd name="connsiteX10" fmla="*/ 372283 w 380090"/>
                <a:gd name="connsiteY10" fmla="*/ 150467 h 567167"/>
                <a:gd name="connsiteX11" fmla="*/ 212980 w 380090"/>
                <a:gd name="connsiteY11" fmla="*/ 345029 h 567167"/>
                <a:gd name="connsiteX12" fmla="*/ 212885 w 380090"/>
                <a:gd name="connsiteY12" fmla="*/ 345029 h 56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0090" h="567167">
                  <a:moveTo>
                    <a:pt x="212885" y="345029"/>
                  </a:moveTo>
                  <a:lnTo>
                    <a:pt x="380091" y="567168"/>
                  </a:lnTo>
                  <a:lnTo>
                    <a:pt x="250756" y="567168"/>
                  </a:lnTo>
                  <a:lnTo>
                    <a:pt x="108012" y="378106"/>
                  </a:lnTo>
                  <a:lnTo>
                    <a:pt x="108012" y="567168"/>
                  </a:lnTo>
                  <a:lnTo>
                    <a:pt x="0" y="567168"/>
                  </a:lnTo>
                  <a:lnTo>
                    <a:pt x="0" y="0"/>
                  </a:lnTo>
                  <a:lnTo>
                    <a:pt x="108012" y="0"/>
                  </a:lnTo>
                  <a:lnTo>
                    <a:pt x="108012" y="319847"/>
                  </a:lnTo>
                  <a:lnTo>
                    <a:pt x="243718" y="150467"/>
                  </a:lnTo>
                  <a:lnTo>
                    <a:pt x="372283" y="150467"/>
                  </a:lnTo>
                  <a:lnTo>
                    <a:pt x="212980" y="345029"/>
                  </a:lnTo>
                  <a:lnTo>
                    <a:pt x="212885" y="345029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3D0B81ED-DAB6-9E14-1547-276701E2893C}"/>
                </a:ext>
              </a:extLst>
            </p:cNvPr>
            <p:cNvSpPr/>
            <p:nvPr/>
          </p:nvSpPr>
          <p:spPr>
            <a:xfrm>
              <a:off x="3495184" y="2805593"/>
              <a:ext cx="1251423" cy="1250016"/>
            </a:xfrm>
            <a:custGeom>
              <a:avLst/>
              <a:gdLst>
                <a:gd name="connsiteX0" fmla="*/ 1251423 w 1251423"/>
                <a:gd name="connsiteY0" fmla="*/ 0 h 1250016"/>
                <a:gd name="connsiteX1" fmla="*/ 0 w 1251423"/>
                <a:gd name="connsiteY1" fmla="*/ 0 h 1250016"/>
                <a:gd name="connsiteX2" fmla="*/ 0 w 1251423"/>
                <a:gd name="connsiteY2" fmla="*/ 1250016 h 1250016"/>
                <a:gd name="connsiteX3" fmla="*/ 1251423 w 1251423"/>
                <a:gd name="connsiteY3" fmla="*/ 1250016 h 1250016"/>
                <a:gd name="connsiteX4" fmla="*/ 1251423 w 1251423"/>
                <a:gd name="connsiteY4" fmla="*/ 0 h 1250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1423" h="1250016">
                  <a:moveTo>
                    <a:pt x="1251423" y="0"/>
                  </a:moveTo>
                  <a:lnTo>
                    <a:pt x="0" y="0"/>
                  </a:lnTo>
                  <a:lnTo>
                    <a:pt x="0" y="1250016"/>
                  </a:lnTo>
                  <a:lnTo>
                    <a:pt x="1251423" y="1250016"/>
                  </a:lnTo>
                  <a:lnTo>
                    <a:pt x="1251423" y="0"/>
                  </a:lnTo>
                  <a:close/>
                </a:path>
              </a:pathLst>
            </a:custGeom>
            <a:solidFill>
              <a:srgbClr val="FEE600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66CAB742-E1A3-EFEE-5BFF-348772D43F7E}"/>
                </a:ext>
              </a:extLst>
            </p:cNvPr>
            <p:cNvSpPr/>
            <p:nvPr/>
          </p:nvSpPr>
          <p:spPr>
            <a:xfrm>
              <a:off x="3639264" y="2983641"/>
              <a:ext cx="963258" cy="893649"/>
            </a:xfrm>
            <a:custGeom>
              <a:avLst/>
              <a:gdLst>
                <a:gd name="connsiteX0" fmla="*/ 760844 w 963258"/>
                <a:gd name="connsiteY0" fmla="*/ 358038 h 893649"/>
                <a:gd name="connsiteX1" fmla="*/ 920337 w 963258"/>
                <a:gd name="connsiteY1" fmla="*/ 198733 h 893649"/>
                <a:gd name="connsiteX2" fmla="*/ 962973 w 963258"/>
                <a:gd name="connsiteY2" fmla="*/ 241312 h 893649"/>
                <a:gd name="connsiteX3" fmla="*/ 963258 w 963258"/>
                <a:gd name="connsiteY3" fmla="*/ 241027 h 893649"/>
                <a:gd name="connsiteX4" fmla="*/ 879517 w 963258"/>
                <a:gd name="connsiteY4" fmla="*/ 45891 h 893649"/>
                <a:gd name="connsiteX5" fmla="*/ 680718 w 963258"/>
                <a:gd name="connsiteY5" fmla="*/ 40758 h 893649"/>
                <a:gd name="connsiteX6" fmla="*/ 527122 w 963258"/>
                <a:gd name="connsiteY6" fmla="*/ 194171 h 893649"/>
                <a:gd name="connsiteX7" fmla="*/ 565183 w 963258"/>
                <a:gd name="connsiteY7" fmla="*/ 232192 h 893649"/>
                <a:gd name="connsiteX8" fmla="*/ 481632 w 963258"/>
                <a:gd name="connsiteY8" fmla="*/ 315643 h 893649"/>
                <a:gd name="connsiteX9" fmla="*/ 398072 w 963258"/>
                <a:gd name="connsiteY9" fmla="*/ 232192 h 893649"/>
                <a:gd name="connsiteX10" fmla="*/ 436143 w 963258"/>
                <a:gd name="connsiteY10" fmla="*/ 194171 h 893649"/>
                <a:gd name="connsiteX11" fmla="*/ 282547 w 963258"/>
                <a:gd name="connsiteY11" fmla="*/ 40758 h 893649"/>
                <a:gd name="connsiteX12" fmla="*/ 83745 w 963258"/>
                <a:gd name="connsiteY12" fmla="*/ 45891 h 893649"/>
                <a:gd name="connsiteX13" fmla="*/ 0 w 963258"/>
                <a:gd name="connsiteY13" fmla="*/ 241027 h 893649"/>
                <a:gd name="connsiteX14" fmla="*/ 286 w 963258"/>
                <a:gd name="connsiteY14" fmla="*/ 241312 h 893649"/>
                <a:gd name="connsiteX15" fmla="*/ 42919 w 963258"/>
                <a:gd name="connsiteY15" fmla="*/ 198733 h 893649"/>
                <a:gd name="connsiteX16" fmla="*/ 202417 w 963258"/>
                <a:gd name="connsiteY16" fmla="*/ 358038 h 893649"/>
                <a:gd name="connsiteX17" fmla="*/ 246382 w 963258"/>
                <a:gd name="connsiteY17" fmla="*/ 314123 h 893649"/>
                <a:gd name="connsiteX18" fmla="*/ 246382 w 963258"/>
                <a:gd name="connsiteY18" fmla="*/ 209188 h 893649"/>
                <a:gd name="connsiteX19" fmla="*/ 291582 w 963258"/>
                <a:gd name="connsiteY19" fmla="*/ 254335 h 893649"/>
                <a:gd name="connsiteX20" fmla="*/ 291582 w 963258"/>
                <a:gd name="connsiteY20" fmla="*/ 381235 h 893649"/>
                <a:gd name="connsiteX21" fmla="*/ 353820 w 963258"/>
                <a:gd name="connsiteY21" fmla="*/ 443397 h 893649"/>
                <a:gd name="connsiteX22" fmla="*/ 30833 w 963258"/>
                <a:gd name="connsiteY22" fmla="*/ 765999 h 893649"/>
                <a:gd name="connsiteX23" fmla="*/ 158640 w 963258"/>
                <a:gd name="connsiteY23" fmla="*/ 893649 h 893649"/>
                <a:gd name="connsiteX24" fmla="*/ 481632 w 963258"/>
                <a:gd name="connsiteY24" fmla="*/ 571047 h 893649"/>
                <a:gd name="connsiteX25" fmla="*/ 804622 w 963258"/>
                <a:gd name="connsiteY25" fmla="*/ 893649 h 893649"/>
                <a:gd name="connsiteX26" fmla="*/ 932425 w 963258"/>
                <a:gd name="connsiteY26" fmla="*/ 765999 h 893649"/>
                <a:gd name="connsiteX27" fmla="*/ 609436 w 963258"/>
                <a:gd name="connsiteY27" fmla="*/ 443397 h 893649"/>
                <a:gd name="connsiteX28" fmla="*/ 671673 w 963258"/>
                <a:gd name="connsiteY28" fmla="*/ 381235 h 893649"/>
                <a:gd name="connsiteX29" fmla="*/ 671673 w 963258"/>
                <a:gd name="connsiteY29" fmla="*/ 254335 h 893649"/>
                <a:gd name="connsiteX30" fmla="*/ 716877 w 963258"/>
                <a:gd name="connsiteY30" fmla="*/ 209188 h 893649"/>
                <a:gd name="connsiteX31" fmla="*/ 716877 w 963258"/>
                <a:gd name="connsiteY31" fmla="*/ 314123 h 893649"/>
                <a:gd name="connsiteX32" fmla="*/ 760844 w 963258"/>
                <a:gd name="connsiteY32" fmla="*/ 358038 h 89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63258" h="893649">
                  <a:moveTo>
                    <a:pt x="760844" y="358038"/>
                  </a:moveTo>
                  <a:lnTo>
                    <a:pt x="920337" y="198733"/>
                  </a:lnTo>
                  <a:lnTo>
                    <a:pt x="962973" y="241312"/>
                  </a:lnTo>
                  <a:lnTo>
                    <a:pt x="963258" y="241027"/>
                  </a:lnTo>
                  <a:cubicBezTo>
                    <a:pt x="963258" y="213656"/>
                    <a:pt x="955174" y="119556"/>
                    <a:pt x="879517" y="45891"/>
                  </a:cubicBezTo>
                  <a:cubicBezTo>
                    <a:pt x="794816" y="-36613"/>
                    <a:pt x="710029" y="11672"/>
                    <a:pt x="680718" y="40758"/>
                  </a:cubicBezTo>
                  <a:lnTo>
                    <a:pt x="527122" y="194171"/>
                  </a:lnTo>
                  <a:lnTo>
                    <a:pt x="565183" y="232192"/>
                  </a:lnTo>
                  <a:lnTo>
                    <a:pt x="481632" y="315643"/>
                  </a:lnTo>
                  <a:lnTo>
                    <a:pt x="398072" y="232192"/>
                  </a:lnTo>
                  <a:lnTo>
                    <a:pt x="436143" y="194171"/>
                  </a:lnTo>
                  <a:lnTo>
                    <a:pt x="282547" y="40758"/>
                  </a:lnTo>
                  <a:cubicBezTo>
                    <a:pt x="253330" y="11578"/>
                    <a:pt x="168538" y="-36613"/>
                    <a:pt x="83745" y="45891"/>
                  </a:cubicBezTo>
                  <a:cubicBezTo>
                    <a:pt x="8090" y="119556"/>
                    <a:pt x="0" y="213656"/>
                    <a:pt x="0" y="241027"/>
                  </a:cubicBezTo>
                  <a:lnTo>
                    <a:pt x="286" y="241312"/>
                  </a:lnTo>
                  <a:lnTo>
                    <a:pt x="42919" y="198733"/>
                  </a:lnTo>
                  <a:lnTo>
                    <a:pt x="202417" y="358038"/>
                  </a:lnTo>
                  <a:lnTo>
                    <a:pt x="246382" y="314123"/>
                  </a:lnTo>
                  <a:lnTo>
                    <a:pt x="246382" y="209188"/>
                  </a:lnTo>
                  <a:lnTo>
                    <a:pt x="291582" y="254335"/>
                  </a:lnTo>
                  <a:lnTo>
                    <a:pt x="291582" y="381235"/>
                  </a:lnTo>
                  <a:lnTo>
                    <a:pt x="353820" y="443397"/>
                  </a:lnTo>
                  <a:lnTo>
                    <a:pt x="30833" y="765999"/>
                  </a:lnTo>
                  <a:lnTo>
                    <a:pt x="158640" y="893649"/>
                  </a:lnTo>
                  <a:lnTo>
                    <a:pt x="481632" y="571047"/>
                  </a:lnTo>
                  <a:lnTo>
                    <a:pt x="804622" y="893649"/>
                  </a:lnTo>
                  <a:lnTo>
                    <a:pt x="932425" y="765999"/>
                  </a:lnTo>
                  <a:lnTo>
                    <a:pt x="609436" y="443397"/>
                  </a:lnTo>
                  <a:lnTo>
                    <a:pt x="671673" y="381235"/>
                  </a:lnTo>
                  <a:lnTo>
                    <a:pt x="671673" y="254335"/>
                  </a:lnTo>
                  <a:lnTo>
                    <a:pt x="716877" y="209188"/>
                  </a:lnTo>
                  <a:lnTo>
                    <a:pt x="716877" y="314123"/>
                  </a:lnTo>
                  <a:lnTo>
                    <a:pt x="760844" y="358038"/>
                  </a:lnTo>
                  <a:close/>
                </a:path>
              </a:pathLst>
            </a:custGeom>
            <a:solidFill>
              <a:srgbClr val="2B2D33"/>
            </a:solidFill>
            <a:ln w="951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A"/>
            </a:p>
          </p:txBody>
        </p:sp>
      </p:grpSp>
    </p:spTree>
    <p:extLst>
      <p:ext uri="{BB962C8B-B14F-4D97-AF65-F5344CB8AC3E}">
        <p14:creationId xmlns:p14="http://schemas.microsoft.com/office/powerpoint/2010/main" val="40072136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44" b="1" i="0">
                <a:solidFill>
                  <a:srgbClr val="2B2C33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7609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7428" y="440047"/>
            <a:ext cx="11315701" cy="307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2108471"/>
            <a:ext cx="11322050" cy="3254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 - First level of bullet point – 14pt</a:t>
            </a:r>
          </a:p>
          <a:p>
            <a:pPr lvl="2"/>
            <a:r>
              <a:rPr lang="en-GB"/>
              <a:t>Third level - Second level of bullet point – 12pt</a:t>
            </a:r>
          </a:p>
          <a:p>
            <a:pPr lvl="3"/>
            <a:r>
              <a:rPr lang="en-GB"/>
              <a:t>Fourth level - Third level of bullet point – 10pt</a:t>
            </a:r>
          </a:p>
          <a:p>
            <a:pPr lvl="4"/>
            <a:r>
              <a:rPr lang="en-GB"/>
              <a:t>Fifth level - hyperlinks Fifth level 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B290135-1E06-99CA-C9D8-40C2C7F0F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8308" y="6357938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4534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33" r:id="rId12"/>
    <p:sldLayoutId id="2147483732" r:id="rId13"/>
    <p:sldLayoutId id="2147483734" r:id="rId14"/>
    <p:sldLayoutId id="2147483724" r:id="rId15"/>
    <p:sldLayoutId id="2147483725" r:id="rId16"/>
    <p:sldLayoutId id="2147483726" r:id="rId17"/>
    <p:sldLayoutId id="2147483727" r:id="rId18"/>
    <p:sldLayoutId id="2147483728" r:id="rId19"/>
    <p:sldLayoutId id="2147483729" r:id="rId20"/>
    <p:sldLayoutId id="2147483730" r:id="rId21"/>
    <p:sldLayoutId id="2147483737" r:id="rId22"/>
    <p:sldLayoutId id="2147483735" r:id="rId23"/>
    <p:sldLayoutId id="2147483731" r:id="rId24"/>
    <p:sldLayoutId id="2147483736" r:id="rId25"/>
    <p:sldLayoutId id="2147483741" r:id="rId26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600" b="1" cap="none" baseline="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544388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6pPr>
      <a:lvl7pPr marL="1088776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7pPr>
      <a:lvl8pPr marL="1633164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8pPr>
      <a:lvl9pPr marL="2177552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25000"/>
        </a:lnSpc>
        <a:spcBef>
          <a:spcPts val="0"/>
        </a:spcBef>
        <a:spcAft>
          <a:spcPts val="1400"/>
        </a:spcAft>
        <a:defRPr sz="1400" b="0">
          <a:solidFill>
            <a:schemeClr val="tx2"/>
          </a:solidFill>
          <a:latin typeface="+mn-lt"/>
          <a:ea typeface="+mn-ea"/>
          <a:cs typeface="+mn-cs"/>
        </a:defRPr>
      </a:lvl1pPr>
      <a:lvl2pPr marL="180000" indent="-180000" algn="l" rtl="0" eaLnBrk="1" fontAlgn="base" hangingPunct="1">
        <a:lnSpc>
          <a:spcPct val="125000"/>
        </a:lnSpc>
        <a:spcBef>
          <a:spcPts val="700"/>
        </a:spcBef>
        <a:spcAft>
          <a:spcPct val="0"/>
        </a:spcAft>
        <a:buClr>
          <a:schemeClr val="accent2"/>
        </a:buClr>
        <a:buFontTx/>
        <a:buBlip>
          <a:blip r:embed="rId28"/>
        </a:buBlip>
        <a:defRPr sz="1400" b="0">
          <a:solidFill>
            <a:schemeClr val="tx2"/>
          </a:solidFill>
          <a:latin typeface="+mn-lt"/>
        </a:defRPr>
      </a:lvl2pPr>
      <a:lvl3pPr marL="360363" indent="-173038" algn="l" rtl="0" eaLnBrk="1" fontAlgn="base" hangingPunct="1">
        <a:lnSpc>
          <a:spcPct val="125000"/>
        </a:lnSpc>
        <a:spcBef>
          <a:spcPts val="200"/>
        </a:spcBef>
        <a:spcAft>
          <a:spcPct val="0"/>
        </a:spcAft>
        <a:buClrTx/>
        <a:buFont typeface="Amalia" pitchFamily="34" charset="0"/>
        <a:buChar char="•"/>
        <a:tabLst/>
        <a:defRPr sz="1200">
          <a:solidFill>
            <a:schemeClr val="tx2"/>
          </a:solidFill>
          <a:latin typeface="+mn-lt"/>
        </a:defRPr>
      </a:lvl3pPr>
      <a:lvl4pPr marL="532800" indent="-179388" algn="l" rtl="0" eaLnBrk="1" fontAlgn="base" hangingPunct="1">
        <a:lnSpc>
          <a:spcPct val="125000"/>
        </a:lnSpc>
        <a:spcBef>
          <a:spcPts val="540"/>
        </a:spcBef>
        <a:spcAft>
          <a:spcPct val="0"/>
        </a:spcAft>
        <a:buClrTx/>
        <a:buFont typeface="Nokia Pure Headline Light" pitchFamily="34" charset="0"/>
        <a:buChar char="–"/>
        <a:tabLst/>
        <a:defRPr sz="1000">
          <a:solidFill>
            <a:schemeClr val="tx2"/>
          </a:solidFill>
          <a:latin typeface="+mn-lt"/>
        </a:defRPr>
      </a:lvl4pPr>
      <a:lvl5pPr marL="0" indent="0" algn="l" rtl="0" eaLnBrk="1" fontAlgn="base" hangingPunct="1">
        <a:lnSpc>
          <a:spcPct val="125000"/>
        </a:lnSpc>
        <a:spcBef>
          <a:spcPts val="2000"/>
        </a:spcBef>
        <a:spcAft>
          <a:spcPct val="0"/>
        </a:spcAft>
        <a:buFont typeface="Calibri" panose="020F0502020204030204" pitchFamily="34" charset="0"/>
        <a:buNone/>
        <a:tabLst/>
        <a:defRPr sz="1200" b="0" u="sng" baseline="0">
          <a:solidFill>
            <a:srgbClr val="64C5C9"/>
          </a:solidFill>
          <a:latin typeface="+mn-lt"/>
        </a:defRPr>
      </a:lvl5pPr>
      <a:lvl6pPr marL="0" indent="0" algn="l" rtl="0" eaLnBrk="1" fontAlgn="base" hangingPunct="1">
        <a:spcBef>
          <a:spcPts val="2858"/>
        </a:spcBef>
        <a:spcAft>
          <a:spcPct val="0"/>
        </a:spcAft>
        <a:buFont typeface="Arial" charset="0"/>
        <a:buNone/>
        <a:defRPr sz="1400">
          <a:solidFill>
            <a:srgbClr val="FF0000"/>
          </a:solidFill>
          <a:latin typeface="+mn-lt"/>
        </a:defRPr>
      </a:lvl6pPr>
      <a:lvl7pPr marL="2687916" indent="-1247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7pPr>
      <a:lvl8pPr marL="3232304" indent="-1247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8pPr>
      <a:lvl9pPr marL="3776692" indent="-124756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3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17531-6089-D0FE-AC0E-65CEA6947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E4BD7333-E6BA-E250-4820-863A47375CE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7656" b="7656"/>
          <a:stretch>
            <a:fillRect/>
          </a:stretch>
        </p:blipFill>
        <p:spPr>
          <a:xfrm>
            <a:off x="-235" y="0"/>
            <a:ext cx="12195212" cy="688526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71329A-9BB5-6960-E64F-C006F3CB8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136" y="4764298"/>
            <a:ext cx="6816191" cy="664797"/>
          </a:xfrm>
        </p:spPr>
        <p:txBody>
          <a:bodyPr/>
          <a:lstStyle/>
          <a:p>
            <a:r>
              <a:rPr lang="en-US" sz="4800">
                <a:solidFill>
                  <a:srgbClr val="2B2D34"/>
                </a:solidFill>
                <a:latin typeface="Amalia" panose="020B0504020203020204" pitchFamily="34" charset="0"/>
              </a:rPr>
              <a:t>MyRaif</a:t>
            </a:r>
            <a:endParaRPr lang="en-GB" sz="4800">
              <a:solidFill>
                <a:srgbClr val="2B2D34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324F00-0E32-9DEA-8A80-C11A8CEAA8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00136" y="5630423"/>
            <a:ext cx="6816191" cy="655500"/>
          </a:xfrm>
        </p:spPr>
        <p:txBody>
          <a:bodyPr/>
          <a:lstStyle/>
          <a:p>
            <a:r>
              <a:rPr lang="uk-UA" sz="2000" noProof="0">
                <a:solidFill>
                  <a:srgbClr val="2B2D34"/>
                </a:solidFill>
                <a:latin typeface="Amalia" panose="020B0504020203020204" pitchFamily="34" charset="0"/>
              </a:rPr>
              <a:t>Мобільний застосунок </a:t>
            </a:r>
            <a:r>
              <a:rPr lang="ru-RU" sz="2000">
                <a:solidFill>
                  <a:srgbClr val="2B2D34"/>
                </a:solidFill>
                <a:latin typeface="Amalia" panose="020B0504020203020204" pitchFamily="34" charset="0"/>
              </a:rPr>
              <a:t>для </a:t>
            </a:r>
            <a:r>
              <a:rPr lang="uk-UA" sz="2000">
                <a:solidFill>
                  <a:srgbClr val="2B2D34"/>
                </a:solidFill>
                <a:latin typeface="Amalia" panose="020B0504020203020204" pitchFamily="34" charset="0"/>
              </a:rPr>
              <a:t>підприємців </a:t>
            </a:r>
          </a:p>
          <a:p>
            <a:r>
              <a:rPr lang="uk-UA" sz="2000">
                <a:solidFill>
                  <a:srgbClr val="2B2D34"/>
                </a:solidFill>
                <a:latin typeface="Amalia" panose="020B0504020203020204" pitchFamily="34" charset="0"/>
              </a:rPr>
              <a:t>– для приватних потреб і для бізнесу</a:t>
            </a: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626FF755-B718-5F33-199E-6D3AB3584A71}"/>
              </a:ext>
            </a:extLst>
          </p:cNvPr>
          <p:cNvSpPr/>
          <p:nvPr/>
        </p:nvSpPr>
        <p:spPr>
          <a:xfrm>
            <a:off x="7844360" y="4982389"/>
            <a:ext cx="1009356" cy="1442147"/>
          </a:xfrm>
          <a:custGeom>
            <a:avLst/>
            <a:gdLst>
              <a:gd name="connsiteX0" fmla="*/ 0 w 3498574"/>
              <a:gd name="connsiteY0" fmla="*/ 533873 h 5009322"/>
              <a:gd name="connsiteX1" fmla="*/ 1965108 w 3498574"/>
              <a:gd name="connsiteY1" fmla="*/ 2498981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53550 w 3498574"/>
              <a:gd name="connsiteY1" fmla="*/ 2482688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498574"/>
              <a:gd name="connsiteY0" fmla="*/ 533873 h 5009322"/>
              <a:gd name="connsiteX1" fmla="*/ 1941992 w 3498574"/>
              <a:gd name="connsiteY1" fmla="*/ 2497200 h 5009322"/>
              <a:gd name="connsiteX2" fmla="*/ 0 w 3498574"/>
              <a:gd name="connsiteY2" fmla="*/ 4464089 h 5009322"/>
              <a:gd name="connsiteX3" fmla="*/ 420284 w 3498574"/>
              <a:gd name="connsiteY3" fmla="*/ 4907091 h 5009322"/>
              <a:gd name="connsiteX4" fmla="*/ 761054 w 3498574"/>
              <a:gd name="connsiteY4" fmla="*/ 5009322 h 5009322"/>
              <a:gd name="connsiteX5" fmla="*/ 1124542 w 3498574"/>
              <a:gd name="connsiteY5" fmla="*/ 4884373 h 5009322"/>
              <a:gd name="connsiteX6" fmla="*/ 3498574 w 3498574"/>
              <a:gd name="connsiteY6" fmla="*/ 2510340 h 5009322"/>
              <a:gd name="connsiteX7" fmla="*/ 1067747 w 3498574"/>
              <a:gd name="connsiteY7" fmla="*/ 90872 h 5009322"/>
              <a:gd name="connsiteX8" fmla="*/ 726977 w 3498574"/>
              <a:gd name="connsiteY8" fmla="*/ 0 h 5009322"/>
              <a:gd name="connsiteX9" fmla="*/ 454361 w 3498574"/>
              <a:gd name="connsiteY9" fmla="*/ 102231 h 5009322"/>
              <a:gd name="connsiteX10" fmla="*/ 0 w 3498574"/>
              <a:gd name="connsiteY10" fmla="*/ 533873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465050 w 3509263"/>
              <a:gd name="connsiteY9" fmla="*/ 102231 h 5009322"/>
              <a:gd name="connsiteX10" fmla="*/ 0 w 3509263"/>
              <a:gd name="connsiteY10" fmla="*/ 538314 h 5009322"/>
              <a:gd name="connsiteX0" fmla="*/ 0 w 3509263"/>
              <a:gd name="connsiteY0" fmla="*/ 538314 h 5009322"/>
              <a:gd name="connsiteX1" fmla="*/ 1952681 w 3509263"/>
              <a:gd name="connsiteY1" fmla="*/ 2497200 h 5009322"/>
              <a:gd name="connsiteX2" fmla="*/ 10689 w 3509263"/>
              <a:gd name="connsiteY2" fmla="*/ 4464089 h 5009322"/>
              <a:gd name="connsiteX3" fmla="*/ 430973 w 3509263"/>
              <a:gd name="connsiteY3" fmla="*/ 4907091 h 5009322"/>
              <a:gd name="connsiteX4" fmla="*/ 771743 w 3509263"/>
              <a:gd name="connsiteY4" fmla="*/ 5009322 h 5009322"/>
              <a:gd name="connsiteX5" fmla="*/ 1135231 w 3509263"/>
              <a:gd name="connsiteY5" fmla="*/ 4884373 h 5009322"/>
              <a:gd name="connsiteX6" fmla="*/ 3509263 w 3509263"/>
              <a:gd name="connsiteY6" fmla="*/ 2510340 h 5009322"/>
              <a:gd name="connsiteX7" fmla="*/ 1078436 w 3509263"/>
              <a:gd name="connsiteY7" fmla="*/ 90872 h 5009322"/>
              <a:gd name="connsiteX8" fmla="*/ 737666 w 3509263"/>
              <a:gd name="connsiteY8" fmla="*/ 0 h 5009322"/>
              <a:gd name="connsiteX9" fmla="*/ 397553 w 3509263"/>
              <a:gd name="connsiteY9" fmla="*/ 157556 h 5009322"/>
              <a:gd name="connsiteX10" fmla="*/ 0 w 3509263"/>
              <a:gd name="connsiteY10" fmla="*/ 538314 h 5009322"/>
              <a:gd name="connsiteX0" fmla="*/ 0 w 3509263"/>
              <a:gd name="connsiteY0" fmla="*/ 865832 h 5336840"/>
              <a:gd name="connsiteX1" fmla="*/ 1952681 w 3509263"/>
              <a:gd name="connsiteY1" fmla="*/ 2824718 h 5336840"/>
              <a:gd name="connsiteX2" fmla="*/ 10689 w 3509263"/>
              <a:gd name="connsiteY2" fmla="*/ 4791607 h 5336840"/>
              <a:gd name="connsiteX3" fmla="*/ 430973 w 3509263"/>
              <a:gd name="connsiteY3" fmla="*/ 5234609 h 5336840"/>
              <a:gd name="connsiteX4" fmla="*/ 771743 w 3509263"/>
              <a:gd name="connsiteY4" fmla="*/ 5336840 h 5336840"/>
              <a:gd name="connsiteX5" fmla="*/ 1135231 w 3509263"/>
              <a:gd name="connsiteY5" fmla="*/ 5211891 h 5336840"/>
              <a:gd name="connsiteX6" fmla="*/ 3509263 w 3509263"/>
              <a:gd name="connsiteY6" fmla="*/ 2837858 h 5336840"/>
              <a:gd name="connsiteX7" fmla="*/ 1078436 w 3509263"/>
              <a:gd name="connsiteY7" fmla="*/ 418390 h 5336840"/>
              <a:gd name="connsiteX8" fmla="*/ 737666 w 3509263"/>
              <a:gd name="connsiteY8" fmla="*/ 327518 h 5336840"/>
              <a:gd name="connsiteX9" fmla="*/ 397553 w 3509263"/>
              <a:gd name="connsiteY9" fmla="*/ 485074 h 5336840"/>
              <a:gd name="connsiteX10" fmla="*/ 0 w 3509263"/>
              <a:gd name="connsiteY10" fmla="*/ 865832 h 5336840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9428 h 5020436"/>
              <a:gd name="connsiteX1" fmla="*/ 1952681 w 3509263"/>
              <a:gd name="connsiteY1" fmla="*/ 2508314 h 5020436"/>
              <a:gd name="connsiteX2" fmla="*/ 10689 w 3509263"/>
              <a:gd name="connsiteY2" fmla="*/ 4475203 h 5020436"/>
              <a:gd name="connsiteX3" fmla="*/ 430973 w 3509263"/>
              <a:gd name="connsiteY3" fmla="*/ 4918205 h 5020436"/>
              <a:gd name="connsiteX4" fmla="*/ 771743 w 3509263"/>
              <a:gd name="connsiteY4" fmla="*/ 5020436 h 5020436"/>
              <a:gd name="connsiteX5" fmla="*/ 1135231 w 3509263"/>
              <a:gd name="connsiteY5" fmla="*/ 4895487 h 5020436"/>
              <a:gd name="connsiteX6" fmla="*/ 3509263 w 3509263"/>
              <a:gd name="connsiteY6" fmla="*/ 2521454 h 5020436"/>
              <a:gd name="connsiteX7" fmla="*/ 1078436 w 3509263"/>
              <a:gd name="connsiteY7" fmla="*/ 101986 h 5020436"/>
              <a:gd name="connsiteX8" fmla="*/ 737666 w 3509263"/>
              <a:gd name="connsiteY8" fmla="*/ 11114 h 5020436"/>
              <a:gd name="connsiteX9" fmla="*/ 397553 w 3509263"/>
              <a:gd name="connsiteY9" fmla="*/ 168670 h 5020436"/>
              <a:gd name="connsiteX10" fmla="*/ 0 w 3509263"/>
              <a:gd name="connsiteY10" fmla="*/ 549428 h 5020436"/>
              <a:gd name="connsiteX0" fmla="*/ 0 w 3509263"/>
              <a:gd name="connsiteY0" fmla="*/ 542840 h 5013848"/>
              <a:gd name="connsiteX1" fmla="*/ 1952681 w 3509263"/>
              <a:gd name="connsiteY1" fmla="*/ 2501726 h 5013848"/>
              <a:gd name="connsiteX2" fmla="*/ 10689 w 3509263"/>
              <a:gd name="connsiteY2" fmla="*/ 4468615 h 5013848"/>
              <a:gd name="connsiteX3" fmla="*/ 430973 w 3509263"/>
              <a:gd name="connsiteY3" fmla="*/ 4911617 h 5013848"/>
              <a:gd name="connsiteX4" fmla="*/ 771743 w 3509263"/>
              <a:gd name="connsiteY4" fmla="*/ 5013848 h 5013848"/>
              <a:gd name="connsiteX5" fmla="*/ 1135231 w 3509263"/>
              <a:gd name="connsiteY5" fmla="*/ 4888899 h 5013848"/>
              <a:gd name="connsiteX6" fmla="*/ 3509263 w 3509263"/>
              <a:gd name="connsiteY6" fmla="*/ 2514866 h 5013848"/>
              <a:gd name="connsiteX7" fmla="*/ 1117296 w 3509263"/>
              <a:gd name="connsiteY7" fmla="*/ 134923 h 5013848"/>
              <a:gd name="connsiteX8" fmla="*/ 737666 w 3509263"/>
              <a:gd name="connsiteY8" fmla="*/ 4526 h 5013848"/>
              <a:gd name="connsiteX9" fmla="*/ 397553 w 3509263"/>
              <a:gd name="connsiteY9" fmla="*/ 162082 h 5013848"/>
              <a:gd name="connsiteX10" fmla="*/ 0 w 3509263"/>
              <a:gd name="connsiteY10" fmla="*/ 542840 h 5013848"/>
              <a:gd name="connsiteX0" fmla="*/ 0 w 3509263"/>
              <a:gd name="connsiteY0" fmla="*/ 526104 h 4997112"/>
              <a:gd name="connsiteX1" fmla="*/ 1952681 w 3509263"/>
              <a:gd name="connsiteY1" fmla="*/ 2484990 h 4997112"/>
              <a:gd name="connsiteX2" fmla="*/ 10689 w 3509263"/>
              <a:gd name="connsiteY2" fmla="*/ 4451879 h 4997112"/>
              <a:gd name="connsiteX3" fmla="*/ 430973 w 3509263"/>
              <a:gd name="connsiteY3" fmla="*/ 4894881 h 4997112"/>
              <a:gd name="connsiteX4" fmla="*/ 771743 w 3509263"/>
              <a:gd name="connsiteY4" fmla="*/ 4997112 h 4997112"/>
              <a:gd name="connsiteX5" fmla="*/ 1135231 w 3509263"/>
              <a:gd name="connsiteY5" fmla="*/ 4872163 h 4997112"/>
              <a:gd name="connsiteX6" fmla="*/ 3509263 w 3509263"/>
              <a:gd name="connsiteY6" fmla="*/ 2498130 h 4997112"/>
              <a:gd name="connsiteX7" fmla="*/ 1117296 w 3509263"/>
              <a:gd name="connsiteY7" fmla="*/ 118187 h 4997112"/>
              <a:gd name="connsiteX8" fmla="*/ 753426 w 3509263"/>
              <a:gd name="connsiteY8" fmla="*/ 4526 h 4997112"/>
              <a:gd name="connsiteX9" fmla="*/ 397553 w 3509263"/>
              <a:gd name="connsiteY9" fmla="*/ 145346 h 4997112"/>
              <a:gd name="connsiteX10" fmla="*/ 0 w 3509263"/>
              <a:gd name="connsiteY10" fmla="*/ 526104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43621 w 3500203"/>
              <a:gd name="connsiteY1" fmla="*/ 24849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0 w 3500203"/>
              <a:gd name="connsiteY0" fmla="*/ 531610 h 4997112"/>
              <a:gd name="connsiteX1" fmla="*/ 1964742 w 3500203"/>
              <a:gd name="connsiteY1" fmla="*/ 2502390 h 4997112"/>
              <a:gd name="connsiteX2" fmla="*/ 1629 w 3500203"/>
              <a:gd name="connsiteY2" fmla="*/ 4451879 h 4997112"/>
              <a:gd name="connsiteX3" fmla="*/ 421913 w 3500203"/>
              <a:gd name="connsiteY3" fmla="*/ 4894881 h 4997112"/>
              <a:gd name="connsiteX4" fmla="*/ 762683 w 3500203"/>
              <a:gd name="connsiteY4" fmla="*/ 4997112 h 4997112"/>
              <a:gd name="connsiteX5" fmla="*/ 1126171 w 3500203"/>
              <a:gd name="connsiteY5" fmla="*/ 4872163 h 4997112"/>
              <a:gd name="connsiteX6" fmla="*/ 3500203 w 3500203"/>
              <a:gd name="connsiteY6" fmla="*/ 2498130 h 4997112"/>
              <a:gd name="connsiteX7" fmla="*/ 1108236 w 3500203"/>
              <a:gd name="connsiteY7" fmla="*/ 118187 h 4997112"/>
              <a:gd name="connsiteX8" fmla="*/ 744366 w 3500203"/>
              <a:gd name="connsiteY8" fmla="*/ 4526 h 4997112"/>
              <a:gd name="connsiteX9" fmla="*/ 388493 w 3500203"/>
              <a:gd name="connsiteY9" fmla="*/ 145346 h 4997112"/>
              <a:gd name="connsiteX10" fmla="*/ 0 w 3500203"/>
              <a:gd name="connsiteY10" fmla="*/ 531610 h 4997112"/>
              <a:gd name="connsiteX0" fmla="*/ 5110 w 3505313"/>
              <a:gd name="connsiteY0" fmla="*/ 531610 h 4997112"/>
              <a:gd name="connsiteX1" fmla="*/ 1969852 w 3505313"/>
              <a:gd name="connsiteY1" fmla="*/ 2502390 h 4997112"/>
              <a:gd name="connsiteX2" fmla="*/ 0 w 3505313"/>
              <a:gd name="connsiteY2" fmla="*/ 4481321 h 4997112"/>
              <a:gd name="connsiteX3" fmla="*/ 427023 w 3505313"/>
              <a:gd name="connsiteY3" fmla="*/ 4894881 h 4997112"/>
              <a:gd name="connsiteX4" fmla="*/ 767793 w 3505313"/>
              <a:gd name="connsiteY4" fmla="*/ 4997112 h 4997112"/>
              <a:gd name="connsiteX5" fmla="*/ 1131281 w 3505313"/>
              <a:gd name="connsiteY5" fmla="*/ 4872163 h 4997112"/>
              <a:gd name="connsiteX6" fmla="*/ 3505313 w 3505313"/>
              <a:gd name="connsiteY6" fmla="*/ 2498130 h 4997112"/>
              <a:gd name="connsiteX7" fmla="*/ 1113346 w 3505313"/>
              <a:gd name="connsiteY7" fmla="*/ 118187 h 4997112"/>
              <a:gd name="connsiteX8" fmla="*/ 749476 w 3505313"/>
              <a:gd name="connsiteY8" fmla="*/ 4526 h 4997112"/>
              <a:gd name="connsiteX9" fmla="*/ 393603 w 3505313"/>
              <a:gd name="connsiteY9" fmla="*/ 145346 h 4997112"/>
              <a:gd name="connsiteX10" fmla="*/ 5110 w 3505313"/>
              <a:gd name="connsiteY10" fmla="*/ 531610 h 4997112"/>
              <a:gd name="connsiteX0" fmla="*/ 5110 w 3505313"/>
              <a:gd name="connsiteY0" fmla="*/ 531610 h 5288660"/>
              <a:gd name="connsiteX1" fmla="*/ 1969852 w 3505313"/>
              <a:gd name="connsiteY1" fmla="*/ 2502390 h 5288660"/>
              <a:gd name="connsiteX2" fmla="*/ 0 w 3505313"/>
              <a:gd name="connsiteY2" fmla="*/ 4481321 h 5288660"/>
              <a:gd name="connsiteX3" fmla="*/ 427023 w 3505313"/>
              <a:gd name="connsiteY3" fmla="*/ 4894881 h 5288660"/>
              <a:gd name="connsiteX4" fmla="*/ 767793 w 3505313"/>
              <a:gd name="connsiteY4" fmla="*/ 4997112 h 5288660"/>
              <a:gd name="connsiteX5" fmla="*/ 1131281 w 3505313"/>
              <a:gd name="connsiteY5" fmla="*/ 4872163 h 5288660"/>
              <a:gd name="connsiteX6" fmla="*/ 3505313 w 3505313"/>
              <a:gd name="connsiteY6" fmla="*/ 2498130 h 5288660"/>
              <a:gd name="connsiteX7" fmla="*/ 1113346 w 3505313"/>
              <a:gd name="connsiteY7" fmla="*/ 118187 h 5288660"/>
              <a:gd name="connsiteX8" fmla="*/ 749476 w 3505313"/>
              <a:gd name="connsiteY8" fmla="*/ 4526 h 5288660"/>
              <a:gd name="connsiteX9" fmla="*/ 393603 w 3505313"/>
              <a:gd name="connsiteY9" fmla="*/ 145346 h 5288660"/>
              <a:gd name="connsiteX10" fmla="*/ 5110 w 3505313"/>
              <a:gd name="connsiteY10" fmla="*/ 531610 h 5288660"/>
              <a:gd name="connsiteX0" fmla="*/ 5110 w 3505313"/>
              <a:gd name="connsiteY0" fmla="*/ 531610 h 5000898"/>
              <a:gd name="connsiteX1" fmla="*/ 1969852 w 3505313"/>
              <a:gd name="connsiteY1" fmla="*/ 2502390 h 5000898"/>
              <a:gd name="connsiteX2" fmla="*/ 0 w 3505313"/>
              <a:gd name="connsiteY2" fmla="*/ 4481321 h 5000898"/>
              <a:gd name="connsiteX3" fmla="*/ 427023 w 3505313"/>
              <a:gd name="connsiteY3" fmla="*/ 4894881 h 5000898"/>
              <a:gd name="connsiteX4" fmla="*/ 767793 w 3505313"/>
              <a:gd name="connsiteY4" fmla="*/ 4997112 h 5000898"/>
              <a:gd name="connsiteX5" fmla="*/ 1131281 w 3505313"/>
              <a:gd name="connsiteY5" fmla="*/ 4872163 h 5000898"/>
              <a:gd name="connsiteX6" fmla="*/ 3505313 w 3505313"/>
              <a:gd name="connsiteY6" fmla="*/ 2498130 h 5000898"/>
              <a:gd name="connsiteX7" fmla="*/ 1113346 w 3505313"/>
              <a:gd name="connsiteY7" fmla="*/ 118187 h 5000898"/>
              <a:gd name="connsiteX8" fmla="*/ 749476 w 3505313"/>
              <a:gd name="connsiteY8" fmla="*/ 4526 h 5000898"/>
              <a:gd name="connsiteX9" fmla="*/ 393603 w 3505313"/>
              <a:gd name="connsiteY9" fmla="*/ 145346 h 5000898"/>
              <a:gd name="connsiteX10" fmla="*/ 5110 w 3505313"/>
              <a:gd name="connsiteY10" fmla="*/ 531610 h 5000898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31610 h 5007261"/>
              <a:gd name="connsiteX1" fmla="*/ 1969852 w 3505313"/>
              <a:gd name="connsiteY1" fmla="*/ 2502390 h 5007261"/>
              <a:gd name="connsiteX2" fmla="*/ 0 w 3505313"/>
              <a:gd name="connsiteY2" fmla="*/ 4481321 h 5007261"/>
              <a:gd name="connsiteX3" fmla="*/ 427023 w 3505313"/>
              <a:gd name="connsiteY3" fmla="*/ 4894881 h 5007261"/>
              <a:gd name="connsiteX4" fmla="*/ 787503 w 3505313"/>
              <a:gd name="connsiteY4" fmla="*/ 5003475 h 5007261"/>
              <a:gd name="connsiteX5" fmla="*/ 1131281 w 3505313"/>
              <a:gd name="connsiteY5" fmla="*/ 4872163 h 5007261"/>
              <a:gd name="connsiteX6" fmla="*/ 3505313 w 3505313"/>
              <a:gd name="connsiteY6" fmla="*/ 2498130 h 5007261"/>
              <a:gd name="connsiteX7" fmla="*/ 1113346 w 3505313"/>
              <a:gd name="connsiteY7" fmla="*/ 118187 h 5007261"/>
              <a:gd name="connsiteX8" fmla="*/ 749476 w 3505313"/>
              <a:gd name="connsiteY8" fmla="*/ 4526 h 5007261"/>
              <a:gd name="connsiteX9" fmla="*/ 393603 w 3505313"/>
              <a:gd name="connsiteY9" fmla="*/ 145346 h 5007261"/>
              <a:gd name="connsiteX10" fmla="*/ 5110 w 3505313"/>
              <a:gd name="connsiteY10" fmla="*/ 531610 h 5007261"/>
              <a:gd name="connsiteX0" fmla="*/ 5110 w 3505313"/>
              <a:gd name="connsiteY0" fmla="*/ 529652 h 5005303"/>
              <a:gd name="connsiteX1" fmla="*/ 1969852 w 3505313"/>
              <a:gd name="connsiteY1" fmla="*/ 2500432 h 5005303"/>
              <a:gd name="connsiteX2" fmla="*/ 0 w 3505313"/>
              <a:gd name="connsiteY2" fmla="*/ 4479363 h 5005303"/>
              <a:gd name="connsiteX3" fmla="*/ 427023 w 3505313"/>
              <a:gd name="connsiteY3" fmla="*/ 4892923 h 5005303"/>
              <a:gd name="connsiteX4" fmla="*/ 787503 w 3505313"/>
              <a:gd name="connsiteY4" fmla="*/ 5001517 h 5005303"/>
              <a:gd name="connsiteX5" fmla="*/ 1131281 w 3505313"/>
              <a:gd name="connsiteY5" fmla="*/ 4870205 h 5005303"/>
              <a:gd name="connsiteX6" fmla="*/ 3505313 w 3505313"/>
              <a:gd name="connsiteY6" fmla="*/ 2496172 h 5005303"/>
              <a:gd name="connsiteX7" fmla="*/ 1160106 w 3505313"/>
              <a:gd name="connsiteY7" fmla="*/ 158794 h 5005303"/>
              <a:gd name="connsiteX8" fmla="*/ 749476 w 3505313"/>
              <a:gd name="connsiteY8" fmla="*/ 2568 h 5005303"/>
              <a:gd name="connsiteX9" fmla="*/ 393603 w 3505313"/>
              <a:gd name="connsiteY9" fmla="*/ 143388 h 5005303"/>
              <a:gd name="connsiteX10" fmla="*/ 5110 w 3505313"/>
              <a:gd name="connsiteY10" fmla="*/ 529652 h 5005303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416 h 5008067"/>
              <a:gd name="connsiteX1" fmla="*/ 1969852 w 3505313"/>
              <a:gd name="connsiteY1" fmla="*/ 2503196 h 5008067"/>
              <a:gd name="connsiteX2" fmla="*/ 0 w 3505313"/>
              <a:gd name="connsiteY2" fmla="*/ 4482127 h 5008067"/>
              <a:gd name="connsiteX3" fmla="*/ 427023 w 3505313"/>
              <a:gd name="connsiteY3" fmla="*/ 4895687 h 5008067"/>
              <a:gd name="connsiteX4" fmla="*/ 787503 w 3505313"/>
              <a:gd name="connsiteY4" fmla="*/ 5004281 h 5008067"/>
              <a:gd name="connsiteX5" fmla="*/ 1131281 w 3505313"/>
              <a:gd name="connsiteY5" fmla="*/ 4872969 h 5008067"/>
              <a:gd name="connsiteX6" fmla="*/ 3505313 w 3505313"/>
              <a:gd name="connsiteY6" fmla="*/ 2498936 h 5008067"/>
              <a:gd name="connsiteX7" fmla="*/ 1160106 w 3505313"/>
              <a:gd name="connsiteY7" fmla="*/ 161558 h 5008067"/>
              <a:gd name="connsiteX8" fmla="*/ 796836 w 3505313"/>
              <a:gd name="connsiteY8" fmla="*/ 2318 h 5008067"/>
              <a:gd name="connsiteX9" fmla="*/ 393603 w 3505313"/>
              <a:gd name="connsiteY9" fmla="*/ 146152 h 5008067"/>
              <a:gd name="connsiteX10" fmla="*/ 5110 w 3505313"/>
              <a:gd name="connsiteY10" fmla="*/ 532416 h 500806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  <a:gd name="connsiteX0" fmla="*/ 5110 w 3505313"/>
              <a:gd name="connsiteY0" fmla="*/ 532666 h 5008317"/>
              <a:gd name="connsiteX1" fmla="*/ 1969852 w 3505313"/>
              <a:gd name="connsiteY1" fmla="*/ 2503446 h 5008317"/>
              <a:gd name="connsiteX2" fmla="*/ 0 w 3505313"/>
              <a:gd name="connsiteY2" fmla="*/ 4482377 h 5008317"/>
              <a:gd name="connsiteX3" fmla="*/ 427023 w 3505313"/>
              <a:gd name="connsiteY3" fmla="*/ 4895937 h 5008317"/>
              <a:gd name="connsiteX4" fmla="*/ 787503 w 3505313"/>
              <a:gd name="connsiteY4" fmla="*/ 5004531 h 5008317"/>
              <a:gd name="connsiteX5" fmla="*/ 1131281 w 3505313"/>
              <a:gd name="connsiteY5" fmla="*/ 4873219 h 5008317"/>
              <a:gd name="connsiteX6" fmla="*/ 3505313 w 3505313"/>
              <a:gd name="connsiteY6" fmla="*/ 2499186 h 5008317"/>
              <a:gd name="connsiteX7" fmla="*/ 1160106 w 3505313"/>
              <a:gd name="connsiteY7" fmla="*/ 161808 h 5008317"/>
              <a:gd name="connsiteX8" fmla="*/ 796836 w 3505313"/>
              <a:gd name="connsiteY8" fmla="*/ 2568 h 5008317"/>
              <a:gd name="connsiteX9" fmla="*/ 393603 w 3505313"/>
              <a:gd name="connsiteY9" fmla="*/ 146402 h 5008317"/>
              <a:gd name="connsiteX10" fmla="*/ 5110 w 3505313"/>
              <a:gd name="connsiteY10" fmla="*/ 532666 h 5008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05313" h="5008317">
                <a:moveTo>
                  <a:pt x="5110" y="532666"/>
                </a:moveTo>
                <a:lnTo>
                  <a:pt x="1969852" y="2503446"/>
                </a:lnTo>
                <a:lnTo>
                  <a:pt x="0" y="4482377"/>
                </a:lnTo>
                <a:lnTo>
                  <a:pt x="427023" y="4895937"/>
                </a:lnTo>
                <a:cubicBezTo>
                  <a:pt x="510281" y="4969426"/>
                  <a:pt x="670127" y="5008317"/>
                  <a:pt x="787503" y="5004531"/>
                </a:cubicBezTo>
                <a:cubicBezTo>
                  <a:pt x="904879" y="5000745"/>
                  <a:pt x="1004011" y="4978861"/>
                  <a:pt x="1131281" y="4873219"/>
                </a:cubicBezTo>
                <a:lnTo>
                  <a:pt x="3505313" y="2499186"/>
                </a:lnTo>
                <a:lnTo>
                  <a:pt x="1160106" y="161808"/>
                </a:lnTo>
                <a:cubicBezTo>
                  <a:pt x="1068649" y="89635"/>
                  <a:pt x="968345" y="5136"/>
                  <a:pt x="796836" y="2568"/>
                </a:cubicBezTo>
                <a:cubicBezTo>
                  <a:pt x="625327" y="0"/>
                  <a:pt x="475789" y="68559"/>
                  <a:pt x="393603" y="146402"/>
                </a:cubicBezTo>
                <a:lnTo>
                  <a:pt x="5110" y="532666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CE5569-3837-167D-9A1B-5837B25AFAB7}"/>
              </a:ext>
            </a:extLst>
          </p:cNvPr>
          <p:cNvSpPr txBox="1"/>
          <p:nvPr/>
        </p:nvSpPr>
        <p:spPr>
          <a:xfrm>
            <a:off x="9077369" y="5207496"/>
            <a:ext cx="2539095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500" b="1" dirty="0">
                <a:solidFill>
                  <a:srgbClr val="2B2D34"/>
                </a:solidFill>
                <a:latin typeface="Amalia" panose="020B0504020203020204" pitchFamily="34" charset="0"/>
              </a:rPr>
              <a:t>Загальний</a:t>
            </a:r>
            <a:br>
              <a:rPr lang="en-US" sz="2500" b="1" dirty="0">
                <a:solidFill>
                  <a:srgbClr val="2B2D34"/>
                </a:solidFill>
                <a:latin typeface="Amalia" panose="020B0504020203020204" pitchFamily="34" charset="0"/>
              </a:rPr>
            </a:br>
            <a:r>
              <a:rPr lang="uk-UA" sz="2500" b="1" dirty="0">
                <a:solidFill>
                  <a:srgbClr val="2B2D34"/>
                </a:solidFill>
                <a:latin typeface="Amalia" panose="020B0504020203020204" pitchFamily="34" charset="0"/>
              </a:rPr>
              <a:t>функціонал</a:t>
            </a:r>
          </a:p>
          <a:p>
            <a:endParaRPr lang="uk-UA" sz="2400" b="1" dirty="0">
              <a:solidFill>
                <a:srgbClr val="2B2D34"/>
              </a:solidFill>
              <a:latin typeface="Amalia" panose="020B0504020203020204" pitchFamily="34" charset="0"/>
            </a:endParaRPr>
          </a:p>
          <a:p>
            <a:pPr algn="r"/>
            <a:r>
              <a:rPr lang="uk-UA" sz="1200" dirty="0">
                <a:solidFill>
                  <a:srgbClr val="2B2D34"/>
                </a:solidFill>
                <a:latin typeface="Amalia" panose="020B0504020203020204" pitchFamily="34" charset="0"/>
              </a:rPr>
              <a:t>Вересень 2026</a:t>
            </a:r>
            <a:endParaRPr lang="uk-UA" sz="2500" dirty="0">
              <a:solidFill>
                <a:srgbClr val="2B2D34"/>
              </a:solidFill>
              <a:latin typeface="Amalia" panose="020B0504020203020204" pitchFamily="34" charset="0"/>
            </a:endParaRPr>
          </a:p>
        </p:txBody>
      </p:sp>
      <p:cxnSp>
        <p:nvCxnSpPr>
          <p:cNvPr id="8" name="Прямая соединительная линия 7" hidden="1">
            <a:extLst>
              <a:ext uri="{FF2B5EF4-FFF2-40B4-BE49-F238E27FC236}">
                <a16:creationId xmlns:a16="http://schemas.microsoft.com/office/drawing/2014/main" id="{12790964-BDFA-411E-C5EC-5AB4E5465DE8}"/>
              </a:ext>
            </a:extLst>
          </p:cNvPr>
          <p:cNvCxnSpPr>
            <a:cxnSpLocks/>
          </p:cNvCxnSpPr>
          <p:nvPr/>
        </p:nvCxnSpPr>
        <p:spPr>
          <a:xfrm>
            <a:off x="335280" y="304800"/>
            <a:ext cx="11450320" cy="376821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 hidden="1">
            <a:extLst>
              <a:ext uri="{FF2B5EF4-FFF2-40B4-BE49-F238E27FC236}">
                <a16:creationId xmlns:a16="http://schemas.microsoft.com/office/drawing/2014/main" id="{77D87896-BFB2-9273-3EB5-886CBEC3DFD0}"/>
              </a:ext>
            </a:extLst>
          </p:cNvPr>
          <p:cNvCxnSpPr>
            <a:cxnSpLocks/>
          </p:cNvCxnSpPr>
          <p:nvPr/>
        </p:nvCxnSpPr>
        <p:spPr>
          <a:xfrm flipV="1">
            <a:off x="335280" y="304800"/>
            <a:ext cx="11450320" cy="376537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блачко с текстом: прямоугольное со скругленными углами 3" hidden="1">
            <a:extLst>
              <a:ext uri="{FF2B5EF4-FFF2-40B4-BE49-F238E27FC236}">
                <a16:creationId xmlns:a16="http://schemas.microsoft.com/office/drawing/2014/main" id="{236889A0-75EA-0239-D041-6C36473FC319}"/>
              </a:ext>
            </a:extLst>
          </p:cNvPr>
          <p:cNvSpPr/>
          <p:nvPr/>
        </p:nvSpPr>
        <p:spPr>
          <a:xfrm>
            <a:off x="3850640" y="3036028"/>
            <a:ext cx="4683759" cy="1210459"/>
          </a:xfrm>
          <a:prstGeom prst="wedgeRoundRectCallout">
            <a:avLst>
              <a:gd name="adj1" fmla="val -68989"/>
              <a:gd name="adj2" fmla="val 11300"/>
              <a:gd name="adj3" fmla="val 1666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uk-UA" sz="1200"/>
              <a:t>На цю сторінку потрібний новий малюнок/заставка.</a:t>
            </a:r>
          </a:p>
          <a:p>
            <a:r>
              <a:rPr lang="uk-UA" sz="1200"/>
              <a:t>На малюнку має бути: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1200"/>
              <a:t>Смартфон із стартовою сторінкою входу в </a:t>
            </a:r>
            <a:r>
              <a:rPr lang="en-US" sz="1200"/>
              <a:t>MyRaif</a:t>
            </a:r>
            <a:r>
              <a:rPr lang="uk-UA" sz="1200"/>
              <a:t>.</a:t>
            </a:r>
          </a:p>
          <a:p>
            <a:endParaRPr lang="uk-UA" sz="1200"/>
          </a:p>
          <a:p>
            <a:r>
              <a:rPr lang="uk-UA" sz="1200" b="1">
                <a:solidFill>
                  <a:schemeClr val="tx1"/>
                </a:solidFill>
              </a:rPr>
              <a:t>На малюнку Не має бути – ніяких ноутбуків, ніякого РБО</a:t>
            </a:r>
          </a:p>
        </p:txBody>
      </p:sp>
    </p:spTree>
    <p:extLst>
      <p:ext uri="{BB962C8B-B14F-4D97-AF65-F5344CB8AC3E}">
        <p14:creationId xmlns:p14="http://schemas.microsoft.com/office/powerpoint/2010/main" val="365743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26AD932-5D07-7127-4142-77F6F4080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011" y="173898"/>
            <a:ext cx="9418440" cy="57493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</a:pPr>
            <a:r>
              <a:rPr lang="uk-UA" sz="2300">
                <a:solidFill>
                  <a:srgbClr val="2B2D34"/>
                </a:solidFill>
                <a:latin typeface="Amalia" panose="020B0504020203020204" pitchFamily="34" charset="0"/>
              </a:rPr>
              <a:t>Функціонал та відмінності </a:t>
            </a:r>
            <a:r>
              <a:rPr lang="en" sz="2300">
                <a:solidFill>
                  <a:srgbClr val="2B2D34"/>
                </a:solidFill>
                <a:latin typeface="Amalia" panose="020B0504020203020204" pitchFamily="34" charset="0"/>
              </a:rPr>
              <a:t>MyRaif </a:t>
            </a:r>
            <a:r>
              <a:rPr lang="uk-UA" sz="2300">
                <a:solidFill>
                  <a:srgbClr val="2B2D34"/>
                </a:solidFill>
                <a:latin typeface="Amalia" panose="020B0504020203020204" pitchFamily="34" charset="0"/>
              </a:rPr>
              <a:t>для підприємців</a:t>
            </a:r>
            <a:br>
              <a:rPr lang="en" sz="2300">
                <a:solidFill>
                  <a:srgbClr val="2B2D34"/>
                </a:solidFill>
                <a:latin typeface="Amalia" panose="020B0504020203020204" pitchFamily="34" charset="0"/>
              </a:rPr>
            </a:b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Мобільні версії </a:t>
            </a:r>
            <a:r>
              <a:rPr lang="en-US" sz="1800" b="0">
                <a:solidFill>
                  <a:srgbClr val="2B2D34"/>
                </a:solidFill>
                <a:latin typeface="Amalia" panose="020B0504020203020204" pitchFamily="34" charset="0"/>
              </a:rPr>
              <a:t>MyRaif vs RBO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 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(</a:t>
            </a:r>
            <a:r>
              <a:rPr lang="en-US" sz="1800" b="0">
                <a:solidFill>
                  <a:srgbClr val="2B2D34"/>
                </a:solidFill>
                <a:latin typeface="Amalia" panose="020B0504020203020204" pitchFamily="34" charset="0"/>
              </a:rPr>
              <a:t>1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/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4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)</a:t>
            </a:r>
            <a:endParaRPr sz="1800" b="0">
              <a:solidFill>
                <a:srgbClr val="2B2D34"/>
              </a:solidFill>
              <a:latin typeface="Amalia" panose="020B0504020203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4FB1140-20EB-9B22-450F-131F183B37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40719"/>
              </p:ext>
            </p:extLst>
          </p:nvPr>
        </p:nvGraphicFramePr>
        <p:xfrm>
          <a:off x="487948" y="1065235"/>
          <a:ext cx="11202072" cy="5428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966">
                  <a:extLst>
                    <a:ext uri="{9D8B030D-6E8A-4147-A177-3AD203B41FA5}">
                      <a16:colId xmlns:a16="http://schemas.microsoft.com/office/drawing/2014/main" val="3221151288"/>
                    </a:ext>
                  </a:extLst>
                </a:gridCol>
                <a:gridCol w="6157732">
                  <a:extLst>
                    <a:ext uri="{9D8B030D-6E8A-4147-A177-3AD203B41FA5}">
                      <a16:colId xmlns:a16="http://schemas.microsoft.com/office/drawing/2014/main" val="181243266"/>
                    </a:ext>
                  </a:extLst>
                </a:gridCol>
                <a:gridCol w="1649187">
                  <a:extLst>
                    <a:ext uri="{9D8B030D-6E8A-4147-A177-3AD203B41FA5}">
                      <a16:colId xmlns:a16="http://schemas.microsoft.com/office/drawing/2014/main" val="3789717651"/>
                    </a:ext>
                  </a:extLst>
                </a:gridCol>
                <a:gridCol w="1649187">
                  <a:extLst>
                    <a:ext uri="{9D8B030D-6E8A-4147-A177-3AD203B41FA5}">
                      <a16:colId xmlns:a16="http://schemas.microsoft.com/office/drawing/2014/main" val="3475727888"/>
                    </a:ext>
                  </a:extLst>
                </a:gridCol>
              </a:tblGrid>
              <a:tr h="286309">
                <a:tc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solidFill>
                            <a:srgbClr val="2B2D34"/>
                          </a:solidFill>
                          <a:latin typeface="Amalia" panose="020B0504020203020204" pitchFamily="34" charset="-52"/>
                        </a:rPr>
                        <a:t>Функціонал</a:t>
                      </a: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MyRaif - </a:t>
                      </a:r>
                      <a:r>
                        <a:rPr lang="uk-UA" sz="14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ФОП</a:t>
                      </a: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noProof="0">
                          <a:solidFill>
                            <a:srgbClr val="2B2D34"/>
                          </a:solidFill>
                          <a:latin typeface="Amalia" panose="020B0504020203020204" pitchFamily="34" charset="0"/>
                        </a:rPr>
                        <a:t>RBO mobile</a:t>
                      </a:r>
                      <a:endParaRPr lang="uk-UA" sz="1400" b="1" kern="0" noProof="0">
                        <a:solidFill>
                          <a:srgbClr val="2B2D34"/>
                        </a:solidFill>
                        <a:latin typeface="Amalia" panose="020B0504020203020204" pitchFamily="34" charset="0"/>
                      </a:endParaRP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316323"/>
                  </a:ext>
                </a:extLst>
              </a:tr>
              <a:tr h="526697">
                <a:tc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Amalia"/>
                          <a:cs typeface="Century Gothic"/>
                        </a:rPr>
                        <a:t>Відкриття рахунків</a:t>
                      </a: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Відкриття бізнес-рахунків ФОП в застосунку онлайн: картковий рахунок з віртуальною бізнес-карткою + замовлення еквайрингу</a:t>
                      </a:r>
                      <a:endParaRPr lang="ru-RU" sz="1400" b="0" spc="-25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330291"/>
                  </a:ext>
                </a:extLst>
              </a:tr>
              <a:tr h="206180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 b="1">
                        <a:solidFill>
                          <a:srgbClr val="00B050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6197130"/>
                  </a:ext>
                </a:extLst>
              </a:tr>
              <a:tr h="318361">
                <a:tc rowSpan="2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>
                          <a:solidFill>
                            <a:srgbClr val="2B2D34"/>
                          </a:solidFill>
                          <a:latin typeface="Amalia"/>
                          <a:cs typeface="Century Gothic"/>
                        </a:rPr>
                        <a:t>Клієнтський профіль</a:t>
                      </a: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Приватний профіль застосунку для клієнта – фізичної </a:t>
                      </a:r>
                      <a:r>
                        <a:rPr lang="ru-RU" sz="1400" b="0" spc="-25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особи</a:t>
                      </a:r>
                    </a:p>
                  </a:txBody>
                  <a:tcPr marL="180000" marR="21600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614202"/>
                  </a:ext>
                </a:extLst>
              </a:tr>
              <a:tr h="318361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 b="1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Бізнес-профіль застосунку для ФОП і самозайнятих осіб</a:t>
                      </a:r>
                    </a:p>
                  </a:txBody>
                  <a:tcPr marL="180000" marR="21600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557123"/>
                  </a:ext>
                </a:extLst>
              </a:tr>
              <a:tr h="206180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spc="-25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6243983"/>
                  </a:ext>
                </a:extLst>
              </a:tr>
              <a:tr h="318361">
                <a:tc rowSpan="7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+mn-lt"/>
                          <a:cs typeface="Century Gothic"/>
                        </a:rPr>
                        <a:t>Реєстрація</a:t>
                      </a:r>
                      <a:r>
                        <a:rPr lang="en-US" sz="1500" b="1" spc="-25">
                          <a:solidFill>
                            <a:srgbClr val="2B2D34"/>
                          </a:solidFill>
                          <a:latin typeface="+mn-lt"/>
                          <a:cs typeface="Century Gothic"/>
                        </a:rPr>
                        <a:t> </a:t>
                      </a:r>
                      <a:r>
                        <a:rPr lang="uk-UA" sz="1500" b="1" spc="-50">
                          <a:solidFill>
                            <a:srgbClr val="2B2D34"/>
                          </a:solidFill>
                          <a:latin typeface="+mn-lt"/>
                          <a:cs typeface="Century Gothic"/>
                        </a:rPr>
                        <a:t>&amp;</a:t>
                      </a:r>
                    </a:p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10">
                          <a:solidFill>
                            <a:srgbClr val="2B2D34"/>
                          </a:solidFill>
                          <a:latin typeface="+mn-lt"/>
                          <a:cs typeface="Century Gothic"/>
                        </a:rPr>
                        <a:t>Доступ</a:t>
                      </a:r>
                      <a:endParaRPr lang="uk-UA" sz="1500">
                        <a:solidFill>
                          <a:srgbClr val="2B2D34"/>
                        </a:solidFill>
                        <a:latin typeface="+mn-lt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Генерація ключа УЕП</a:t>
                      </a:r>
                      <a:endParaRPr lang="ru-RU" sz="1400" b="0" spc="-25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  <a:endParaRPr lang="uk-UA" sz="1700" b="1">
                        <a:solidFill>
                          <a:srgbClr val="C00000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340202"/>
                  </a:ext>
                </a:extLst>
              </a:tr>
              <a:tr h="318361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1088776" rtl="0" eaLnBrk="1" fontAlgn="auto" latinLnBrk="0" hangingPunct="1">
                        <a:lnSpc>
                          <a:spcPts val="198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Реєстрація власного </a:t>
                      </a:r>
                      <a:r>
                        <a:rPr lang="ru-RU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ключа КЕП</a:t>
                      </a: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68072"/>
                  </a:ext>
                </a:extLst>
              </a:tr>
              <a:tr h="318361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Вхід</a:t>
                      </a:r>
                      <a:r>
                        <a:rPr lang="en-US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 з Touch ID, Face ID</a:t>
                      </a: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503"/>
                  </a:ext>
                </a:extLst>
              </a:tr>
              <a:tr h="318361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Вхід голосовий </a:t>
                      </a:r>
                      <a:r>
                        <a:rPr lang="en-US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Talkback (Android) </a:t>
                      </a: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або </a:t>
                      </a:r>
                      <a:r>
                        <a:rPr lang="en-US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Voice Over (iOS)</a:t>
                      </a:r>
                      <a:endParaRPr lang="uk-UA" sz="1400" b="0" spc="-25" noProof="0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890468"/>
                  </a:ext>
                </a:extLst>
              </a:tr>
              <a:tr h="318361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Зміна </a:t>
                      </a: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контактних даних - фінансовий номер мобільного </a:t>
                      </a:r>
                      <a:r>
                        <a:rPr lang="ru-RU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телефону</a:t>
                      </a:r>
                      <a:endParaRPr lang="uk-UA" sz="1400" b="0" spc="-25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1413996"/>
                  </a:ext>
                </a:extLst>
              </a:tr>
              <a:tr h="318361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Зміна контактних даних - </a:t>
                      </a:r>
                      <a:r>
                        <a:rPr lang="en-US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e-mail</a:t>
                      </a:r>
                      <a:endParaRPr lang="uk-UA" sz="1400" b="0" spc="-25" noProof="0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847082"/>
                  </a:ext>
                </a:extLst>
              </a:tr>
              <a:tr h="318361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+mn-lt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Доступ для </a:t>
                      </a: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інших користувачів (бухгалтер) і керування </a:t>
                      </a:r>
                      <a:r>
                        <a:rPr lang="ru-RU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доступом</a:t>
                      </a:r>
                      <a:endParaRPr lang="ru-RU" sz="1400" b="0" spc="-25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5890571"/>
                  </a:ext>
                </a:extLst>
              </a:tr>
              <a:tr h="206180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spc="-25" noProof="0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 b="1">
                        <a:solidFill>
                          <a:srgbClr val="00B050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3002294"/>
                  </a:ext>
                </a:extLst>
              </a:tr>
              <a:tr h="494645">
                <a:tc rowSpan="3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+mn-lt"/>
                          <a:cs typeface="Century Gothic"/>
                        </a:rPr>
                        <a:t>Повідомлення</a:t>
                      </a:r>
                      <a:endParaRPr lang="uk-UA" sz="15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PUSH</a:t>
                      </a: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-інформування про вхідні і вихідні платежі, карткові транзакції, сервісні й інформаційні повідомлення, тощо</a:t>
                      </a:r>
                      <a:endParaRPr lang="uk-UA" sz="1400" b="0" spc="-25" noProof="0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185660"/>
                  </a:ext>
                </a:extLst>
              </a:tr>
              <a:tr h="318361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ЧАТ з банком в застосунку: дзвінки і чат з службою технічної підтримки </a:t>
                      </a:r>
                      <a:endParaRPr lang="uk-UA" sz="1400" b="0" spc="-25" noProof="0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434782"/>
                  </a:ext>
                </a:extLst>
              </a:tr>
              <a:tr h="318361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Передача у банк документів в </a:t>
                      </a:r>
                      <a:r>
                        <a:rPr lang="uk-UA" sz="1400" b="0" spc="-25" noProof="0" err="1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ЧАТі</a:t>
                      </a: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 або листування з банком</a:t>
                      </a: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031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4200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EE3F4-429B-D072-D9B4-86DBBD862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6249275-8225-BA72-8655-2A65F4B80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241102"/>
              </p:ext>
            </p:extLst>
          </p:nvPr>
        </p:nvGraphicFramePr>
        <p:xfrm>
          <a:off x="487948" y="1065235"/>
          <a:ext cx="11202072" cy="5326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966">
                  <a:extLst>
                    <a:ext uri="{9D8B030D-6E8A-4147-A177-3AD203B41FA5}">
                      <a16:colId xmlns:a16="http://schemas.microsoft.com/office/drawing/2014/main" val="3221151288"/>
                    </a:ext>
                  </a:extLst>
                </a:gridCol>
                <a:gridCol w="6157732">
                  <a:extLst>
                    <a:ext uri="{9D8B030D-6E8A-4147-A177-3AD203B41FA5}">
                      <a16:colId xmlns:a16="http://schemas.microsoft.com/office/drawing/2014/main" val="181243266"/>
                    </a:ext>
                  </a:extLst>
                </a:gridCol>
                <a:gridCol w="1649187">
                  <a:extLst>
                    <a:ext uri="{9D8B030D-6E8A-4147-A177-3AD203B41FA5}">
                      <a16:colId xmlns:a16="http://schemas.microsoft.com/office/drawing/2014/main" val="3789717651"/>
                    </a:ext>
                  </a:extLst>
                </a:gridCol>
                <a:gridCol w="1649187">
                  <a:extLst>
                    <a:ext uri="{9D8B030D-6E8A-4147-A177-3AD203B41FA5}">
                      <a16:colId xmlns:a16="http://schemas.microsoft.com/office/drawing/2014/main" val="3475727888"/>
                    </a:ext>
                  </a:extLst>
                </a:gridCol>
              </a:tblGrid>
              <a:tr h="247266">
                <a:tc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solidFill>
                            <a:srgbClr val="2B2D34"/>
                          </a:solidFill>
                          <a:latin typeface="Amalia" panose="020B0504020203020204" pitchFamily="34" charset="-52"/>
                        </a:rPr>
                        <a:t>Функціонал</a:t>
                      </a: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MyRaif - </a:t>
                      </a:r>
                      <a:r>
                        <a:rPr lang="uk-UA" sz="14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ФОП</a:t>
                      </a: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noProof="0">
                          <a:solidFill>
                            <a:srgbClr val="2B2D34"/>
                          </a:solidFill>
                          <a:latin typeface="Amalia" panose="020B0504020203020204" pitchFamily="34" charset="0"/>
                        </a:rPr>
                        <a:t>RBO mobile</a:t>
                      </a:r>
                      <a:endParaRPr lang="uk-UA" sz="1400" b="1" kern="0" noProof="0">
                        <a:solidFill>
                          <a:srgbClr val="2B2D34"/>
                        </a:solidFill>
                        <a:latin typeface="Amalia" panose="020B0504020203020204" pitchFamily="34" charset="0"/>
                      </a:endParaRP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316323"/>
                  </a:ext>
                </a:extLst>
              </a:tr>
              <a:tr h="215811">
                <a:tc rowSpan="5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Amalia"/>
                          <a:cs typeface="Century Gothic"/>
                        </a:rPr>
                        <a:t>Рахунки</a:t>
                      </a: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Карткові рахунки в гривні </a:t>
                      </a: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(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UAH</a:t>
                      </a: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)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 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і іноземній валюті 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USD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,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 EUR</a:t>
                      </a:r>
                      <a:endParaRPr lang="ru-RU" sz="1400" b="0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330291"/>
                  </a:ext>
                </a:extLst>
              </a:tr>
              <a:tr h="236890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Поточні рахунки</a:t>
                      </a: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 в гривні </a:t>
                      </a: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(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UAH</a:t>
                      </a: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)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і іноземній валюті 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USD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,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 EUR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, 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GBP</a:t>
                      </a:r>
                      <a:endParaRPr lang="ru-RU" sz="1400" b="0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60967"/>
                  </a:ext>
                </a:extLst>
              </a:tr>
              <a:tr h="355506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Реквізити рахунків (в т.ч. 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SWIFT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-реквізити) з можливістю друку, збереження у 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pdf-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файл, переслати на 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e-mail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 або в месенджер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80269"/>
                  </a:ext>
                </a:extLst>
              </a:tr>
              <a:tr h="246545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QR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-код реквізитів рахунків, переслати на 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e-mail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 або в месенджер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776478"/>
                  </a:ext>
                </a:extLst>
              </a:tr>
              <a:tr h="246545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Поточні рахунки в інших </a:t>
                      </a:r>
                      <a:r>
                        <a:rPr lang="uk-UA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іноземних валютах</a:t>
                      </a:r>
                      <a:endParaRPr lang="ru-RU" sz="1400" b="0" spc="-25" dirty="0">
                        <a:solidFill>
                          <a:srgbClr val="2B2D34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419145"/>
                  </a:ext>
                </a:extLst>
              </a:tr>
              <a:tr h="145198">
                <a:tc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5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900" b="0" spc="-25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21600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5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5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6243983"/>
                  </a:ext>
                </a:extLst>
              </a:tr>
              <a:tr h="215811">
                <a:tc rowSpan="10">
                  <a:txBody>
                    <a:bodyPr/>
                    <a:lstStyle/>
                    <a:p>
                      <a:pPr marL="17621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entury Gothic"/>
                        </a:rPr>
                        <a:t>Бізнес-картки</a:t>
                      </a: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Бізнес-картки дебетні (пластикові/</a:t>
                      </a:r>
                      <a:r>
                        <a:rPr lang="en-US" sz="1400" b="0" spc="-25" noProof="0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virtual</a:t>
                      </a: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, залишки</a:t>
                      </a:r>
                      <a:r>
                        <a:rPr lang="ru-RU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, перегляд деталей)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340202"/>
                  </a:ext>
                </a:extLst>
              </a:tr>
              <a:tr h="215811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Бізнес-картки (</a:t>
                      </a:r>
                      <a:r>
                        <a:rPr lang="en-US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virtual</a:t>
                      </a:r>
                      <a:r>
                        <a:rPr lang="uk-UA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): випуск додаткових карток і перевипуск – онлайн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014450"/>
                  </a:ext>
                </a:extLst>
              </a:tr>
              <a:tr h="215811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Миттєве поповнення карткового рахунку</a:t>
                      </a:r>
                      <a:endParaRPr lang="ru-RU" sz="1400" b="0" spc="-25">
                        <a:solidFill>
                          <a:srgbClr val="2B2D34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057086"/>
                  </a:ext>
                </a:extLst>
              </a:tr>
              <a:tr h="215811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Онлайн перегляд карткових транзакцій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968072"/>
                  </a:ext>
                </a:extLst>
              </a:tr>
              <a:tr h="215811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>
                    <a:lnT w="127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Активація картки з встановленням або зміною </a:t>
                      </a:r>
                      <a:r>
                        <a:rPr lang="en-US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PIN</a:t>
                      </a:r>
                      <a:r>
                        <a:rPr lang="uk-UA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-коду</a:t>
                      </a:r>
                    </a:p>
                  </a:txBody>
                  <a:tcPr marL="180000" marR="36000" marT="36000" marB="36000" anchor="ctr"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188040"/>
                  </a:ext>
                </a:extLst>
              </a:tr>
              <a:tr h="215811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Перегляд (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secure) 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номеру картки і </a:t>
                      </a:r>
                      <a:r>
                        <a:rPr lang="en-US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CVV-</a:t>
                      </a: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код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503"/>
                  </a:ext>
                </a:extLst>
              </a:tr>
              <a:tr h="236006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Налаштування лімітів витрат і операцій по картці</a:t>
                      </a:r>
                      <a:endParaRPr lang="uk-UA" sz="1400" b="0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890468"/>
                  </a:ext>
                </a:extLst>
              </a:tr>
              <a:tr h="236006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Блокування і розблокування картки</a:t>
                      </a:r>
                      <a:endParaRPr lang="uk-UA" sz="1400" b="0" spc="-25" noProof="0">
                        <a:solidFill>
                          <a:srgbClr val="2B2D34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866212"/>
                  </a:ext>
                </a:extLst>
              </a:tr>
              <a:tr h="23600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Підключення картки для гаманців </a:t>
                      </a:r>
                      <a:r>
                        <a:rPr lang="en-US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Apple Pay, Google Pay</a:t>
                      </a:r>
                      <a:endParaRPr lang="uk-UA" sz="1400" b="0" spc="-25" noProof="0">
                        <a:solidFill>
                          <a:srgbClr val="2B2D34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145887"/>
                  </a:ext>
                </a:extLst>
              </a:tr>
              <a:tr h="236006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pc="-25" noProof="0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PUSH-</a:t>
                      </a: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інформування про сервісні і транзакційні операції з карткою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186014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F7C8F95-A465-F2CC-28C6-21697E9F3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011" y="173898"/>
            <a:ext cx="9418440" cy="57493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</a:pPr>
            <a:r>
              <a:rPr lang="uk-UA" sz="2300">
                <a:solidFill>
                  <a:srgbClr val="2B2D34"/>
                </a:solidFill>
                <a:latin typeface="Amalia" panose="020B0504020203020204" pitchFamily="34" charset="0"/>
              </a:rPr>
              <a:t>Функціонал та відмінності </a:t>
            </a:r>
            <a:r>
              <a:rPr lang="en" sz="2300">
                <a:solidFill>
                  <a:srgbClr val="2B2D34"/>
                </a:solidFill>
                <a:latin typeface="Amalia" panose="020B0504020203020204" pitchFamily="34" charset="0"/>
              </a:rPr>
              <a:t>MyRaif </a:t>
            </a:r>
            <a:r>
              <a:rPr lang="uk-UA" sz="2300">
                <a:solidFill>
                  <a:srgbClr val="2B2D34"/>
                </a:solidFill>
                <a:latin typeface="Amalia" panose="020B0504020203020204" pitchFamily="34" charset="0"/>
              </a:rPr>
              <a:t>для підприємців</a:t>
            </a:r>
            <a:br>
              <a:rPr lang="en" sz="2300">
                <a:solidFill>
                  <a:srgbClr val="2B2D34"/>
                </a:solidFill>
                <a:latin typeface="Amalia" panose="020B0504020203020204" pitchFamily="34" charset="0"/>
              </a:rPr>
            </a:b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Мобільні версії </a:t>
            </a:r>
            <a:r>
              <a:rPr lang="en-US" sz="1800" b="0">
                <a:solidFill>
                  <a:srgbClr val="2B2D34"/>
                </a:solidFill>
                <a:latin typeface="Amalia" panose="020B0504020203020204" pitchFamily="34" charset="0"/>
              </a:rPr>
              <a:t>MyRaif vs RBO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 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(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2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/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4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)</a:t>
            </a:r>
            <a:endParaRPr sz="1800" b="0">
              <a:solidFill>
                <a:srgbClr val="2B2D34"/>
              </a:solidFill>
              <a:latin typeface="Amalia" panose="020B0504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5705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7BD14A4-6AB2-42D9-4B33-BD67CA772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011" y="173898"/>
            <a:ext cx="9418440" cy="57493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</a:pPr>
            <a:r>
              <a:rPr lang="uk-UA" sz="2300">
                <a:solidFill>
                  <a:srgbClr val="2B2D34"/>
                </a:solidFill>
                <a:latin typeface="Amalia" panose="020B0504020203020204" pitchFamily="34" charset="0"/>
              </a:rPr>
              <a:t>Функціонал та відмінності </a:t>
            </a:r>
            <a:r>
              <a:rPr lang="en" sz="2300">
                <a:solidFill>
                  <a:srgbClr val="2B2D34"/>
                </a:solidFill>
                <a:latin typeface="Amalia" panose="020B0504020203020204" pitchFamily="34" charset="0"/>
              </a:rPr>
              <a:t>MyRaif </a:t>
            </a:r>
            <a:r>
              <a:rPr lang="uk-UA" sz="2300">
                <a:solidFill>
                  <a:srgbClr val="2B2D34"/>
                </a:solidFill>
                <a:latin typeface="Amalia" panose="020B0504020203020204" pitchFamily="34" charset="0"/>
              </a:rPr>
              <a:t>для підприємців</a:t>
            </a:r>
            <a:br>
              <a:rPr lang="en" sz="2300">
                <a:solidFill>
                  <a:srgbClr val="2B2D34"/>
                </a:solidFill>
                <a:latin typeface="Amalia" panose="020B0504020203020204" pitchFamily="34" charset="0"/>
              </a:rPr>
            </a:b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Мобільні версії </a:t>
            </a:r>
            <a:r>
              <a:rPr lang="en-US" sz="1800" b="0">
                <a:solidFill>
                  <a:srgbClr val="2B2D34"/>
                </a:solidFill>
                <a:latin typeface="Amalia" panose="020B0504020203020204" pitchFamily="34" charset="0"/>
              </a:rPr>
              <a:t>MyRaif vs RBO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 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(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3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/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4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)</a:t>
            </a:r>
            <a:endParaRPr sz="1800" b="0">
              <a:solidFill>
                <a:srgbClr val="2B2D34"/>
              </a:solidFill>
              <a:latin typeface="Amalia" panose="020B0504020203020204" pitchFamily="34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7723122-3F3A-AC10-D724-686D6F9900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714422"/>
              </p:ext>
            </p:extLst>
          </p:nvPr>
        </p:nvGraphicFramePr>
        <p:xfrm>
          <a:off x="487948" y="1065235"/>
          <a:ext cx="11202072" cy="5580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966">
                  <a:extLst>
                    <a:ext uri="{9D8B030D-6E8A-4147-A177-3AD203B41FA5}">
                      <a16:colId xmlns:a16="http://schemas.microsoft.com/office/drawing/2014/main" val="3221151288"/>
                    </a:ext>
                  </a:extLst>
                </a:gridCol>
                <a:gridCol w="6157732">
                  <a:extLst>
                    <a:ext uri="{9D8B030D-6E8A-4147-A177-3AD203B41FA5}">
                      <a16:colId xmlns:a16="http://schemas.microsoft.com/office/drawing/2014/main" val="181243266"/>
                    </a:ext>
                  </a:extLst>
                </a:gridCol>
                <a:gridCol w="1649187">
                  <a:extLst>
                    <a:ext uri="{9D8B030D-6E8A-4147-A177-3AD203B41FA5}">
                      <a16:colId xmlns:a16="http://schemas.microsoft.com/office/drawing/2014/main" val="3789717651"/>
                    </a:ext>
                  </a:extLst>
                </a:gridCol>
                <a:gridCol w="1649187">
                  <a:extLst>
                    <a:ext uri="{9D8B030D-6E8A-4147-A177-3AD203B41FA5}">
                      <a16:colId xmlns:a16="http://schemas.microsoft.com/office/drawing/2014/main" val="3475727888"/>
                    </a:ext>
                  </a:extLst>
                </a:gridCol>
              </a:tblGrid>
              <a:tr h="165080">
                <a:tc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>
                          <a:solidFill>
                            <a:srgbClr val="2B2D34"/>
                          </a:solidFill>
                          <a:latin typeface="Amalia" panose="020B0504020203020204" pitchFamily="34" charset="-52"/>
                        </a:rPr>
                        <a:t>Функціонал</a:t>
                      </a: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MyRaif - </a:t>
                      </a:r>
                      <a:r>
                        <a:rPr lang="uk-UA" sz="14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ФОП</a:t>
                      </a: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noProof="0">
                          <a:solidFill>
                            <a:srgbClr val="2B2D34"/>
                          </a:solidFill>
                          <a:latin typeface="Amalia" panose="020B0504020203020204" pitchFamily="34" charset="0"/>
                        </a:rPr>
                        <a:t>RBO mobile</a:t>
                      </a:r>
                      <a:endParaRPr lang="uk-UA" sz="1400" b="1" kern="0" noProof="0">
                        <a:solidFill>
                          <a:srgbClr val="2B2D34"/>
                        </a:solidFill>
                        <a:latin typeface="Amalia" panose="020B0504020203020204" pitchFamily="34" charset="0"/>
                      </a:endParaRP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316323"/>
                  </a:ext>
                </a:extLst>
              </a:tr>
              <a:tr h="302379">
                <a:tc rowSpan="3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entury Gothic"/>
                        </a:rPr>
                        <a:t>Виписки</a:t>
                      </a: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Виписки </a:t>
                      </a: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для поточних і карткових рахунків в гривні (</a:t>
                      </a: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UAH</a:t>
                      </a: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USD</a:t>
                      </a: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EUR</a:t>
                      </a: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GBP</a:t>
                      </a: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та мові (UA/EN), </a:t>
                      </a: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переслати</a:t>
                      </a: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 в e-mail або в </a:t>
                      </a: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месенджер</a:t>
                      </a:r>
                      <a:endParaRPr lang="uk-UA" sz="1400" b="0" spc="-25">
                        <a:solidFill>
                          <a:srgbClr val="2B2D34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330291"/>
                  </a:ext>
                </a:extLst>
              </a:tr>
              <a:tr h="183560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Формати виписки </a:t>
                      </a:r>
                      <a:r>
                        <a:rPr lang="uk-UA" sz="14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PDF, CSV, XLS</a:t>
                      </a:r>
                      <a:endParaRPr lang="ru-RU" sz="1400" b="0" spc="-25">
                        <a:solidFill>
                          <a:srgbClr val="2B2D34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60967"/>
                  </a:ext>
                </a:extLst>
              </a:tr>
              <a:tr h="183560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Обороти по </a:t>
                      </a: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рахунках</a:t>
                      </a:r>
                      <a:endParaRPr lang="uk-UA" sz="1400" b="0" spc="-25">
                        <a:solidFill>
                          <a:srgbClr val="2B2D34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980269"/>
                  </a:ext>
                </a:extLst>
              </a:tr>
              <a:tr h="118879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>
                        <a:solidFill>
                          <a:srgbClr val="2B2D34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 b="1">
                        <a:solidFill>
                          <a:srgbClr val="00B050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419145"/>
                  </a:ext>
                </a:extLst>
              </a:tr>
              <a:tr h="302379">
                <a:tc rowSpan="8">
                  <a:txBody>
                    <a:bodyPr/>
                    <a:lstStyle/>
                    <a:p>
                      <a:pPr marL="176213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+mn-lt"/>
                          <a:cs typeface="Century Gothic"/>
                        </a:rPr>
                        <a:t>Платежі </a:t>
                      </a:r>
                      <a:r>
                        <a:rPr lang="en" sz="1500" b="1" spc="-25">
                          <a:solidFill>
                            <a:srgbClr val="2B2D34"/>
                          </a:solidFill>
                          <a:latin typeface="+mn-lt"/>
                          <a:cs typeface="Century Gothic"/>
                        </a:rPr>
                        <a:t>UAH</a:t>
                      </a:r>
                      <a:endParaRPr lang="uk-UA" sz="1500">
                        <a:solidFill>
                          <a:srgbClr val="2B2D34"/>
                        </a:solidFill>
                        <a:latin typeface="+mn-lt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IBAN-IBAN </a:t>
                      </a: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платежі</a:t>
                      </a:r>
                      <a:r>
                        <a:rPr lang="ru-RU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 </a:t>
                      </a: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у гривні – 24/7, з квитанцією виконаного платежу (друк pdf, переслати e-mail або в месенджер</a:t>
                      </a:r>
                      <a:r>
                        <a:rPr lang="ru-RU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)</a:t>
                      </a:r>
                      <a:endParaRPr lang="uk-UA" sz="1400" b="0" spc="-25" noProof="0">
                        <a:solidFill>
                          <a:srgbClr val="2B2C33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42926"/>
                  </a:ext>
                </a:extLst>
              </a:tr>
              <a:tr h="183560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Миттєві платежі контрагентам в інші банки (СЕП)</a:t>
                      </a:r>
                      <a:endParaRPr lang="ru-RU" sz="1400" b="0" spc="-25">
                        <a:solidFill>
                          <a:srgbClr val="2B2D34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610902"/>
                  </a:ext>
                </a:extLst>
              </a:tr>
              <a:tr h="183560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Сканування QR реквізитів </a:t>
                      </a: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контрагента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2910267"/>
                  </a:ext>
                </a:extLst>
              </a:tr>
              <a:tr h="183560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Швидкі платежі між власними приватними і бізнес-рахунками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415079"/>
                  </a:ext>
                </a:extLst>
              </a:tr>
              <a:tr h="183560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Шаблони платежів - ОБРАНІ (створення, редагування, видалення</a:t>
                      </a:r>
                      <a:r>
                        <a:rPr lang="ru-RU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)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5735360"/>
                  </a:ext>
                </a:extLst>
              </a:tr>
              <a:tr h="302379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Довідник кореспондентів: автоматичне заповнення реквізитів отримувача</a:t>
                      </a:r>
                      <a:r>
                        <a:rPr lang="ru-RU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, для платежів в межах банку/СЕП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301577"/>
                  </a:ext>
                </a:extLst>
              </a:tr>
              <a:tr h="183560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Пошук і фільтрація </a:t>
                      </a: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платежів 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08522"/>
                  </a:ext>
                </a:extLst>
              </a:tr>
              <a:tr h="183560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Платежі з майбутньою </a:t>
                      </a: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датою валютування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789249"/>
                  </a:ext>
                </a:extLst>
              </a:tr>
              <a:tr h="118879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spc="-25">
                        <a:solidFill>
                          <a:srgbClr val="2B2D34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 b="1">
                        <a:solidFill>
                          <a:srgbClr val="00B050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877956"/>
                  </a:ext>
                </a:extLst>
              </a:tr>
              <a:tr h="183560">
                <a:tc rowSpan="2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>
                          <a:solidFill>
                            <a:srgbClr val="2B2D34"/>
                          </a:solidFill>
                          <a:latin typeface="Amalia"/>
                          <a:cs typeface="Century Gothic"/>
                        </a:rPr>
                        <a:t>Сплата податків</a:t>
                      </a: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kern="1200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Податковий платіж з кодом виду сплати - ЄСВ, ПДФО, ЄП, ВЗ, митні платежі, тощо. 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412413"/>
                  </a:ext>
                </a:extLst>
              </a:tr>
              <a:tr h="183560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 b="1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kern="120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Шаблони для податкових платежів - </a:t>
                      </a: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ОБРАНІ (створення, редагування, видалення</a:t>
                      </a:r>
                      <a:r>
                        <a:rPr lang="ru-RU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)</a:t>
                      </a:r>
                      <a:endParaRPr lang="uk-UA" sz="1400" b="0" kern="1200" spc="-25" dirty="0">
                        <a:solidFill>
                          <a:srgbClr val="2B2D34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Amalia" panose="020B0504020203020204" pitchFamily="34" charset="-52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454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3706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2D70DFB-C763-0A61-56EC-3FAC9AB11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8011" y="173898"/>
            <a:ext cx="9418440" cy="574932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</a:pPr>
            <a:r>
              <a:rPr lang="uk-UA" sz="2300">
                <a:solidFill>
                  <a:srgbClr val="2B2D34"/>
                </a:solidFill>
                <a:latin typeface="Amalia" panose="020B0504020203020204" pitchFamily="34" charset="0"/>
              </a:rPr>
              <a:t>Функціонал та відмінності </a:t>
            </a:r>
            <a:r>
              <a:rPr lang="en" sz="2300">
                <a:solidFill>
                  <a:srgbClr val="2B2D34"/>
                </a:solidFill>
                <a:latin typeface="Amalia" panose="020B0504020203020204" pitchFamily="34" charset="0"/>
              </a:rPr>
              <a:t>MyRaif </a:t>
            </a:r>
            <a:r>
              <a:rPr lang="uk-UA" sz="2300">
                <a:solidFill>
                  <a:srgbClr val="2B2D34"/>
                </a:solidFill>
                <a:latin typeface="Amalia" panose="020B0504020203020204" pitchFamily="34" charset="0"/>
              </a:rPr>
              <a:t>для підприємців</a:t>
            </a:r>
            <a:br>
              <a:rPr lang="en" sz="2300">
                <a:solidFill>
                  <a:srgbClr val="2B2D34"/>
                </a:solidFill>
                <a:latin typeface="Amalia" panose="020B0504020203020204" pitchFamily="34" charset="0"/>
              </a:rPr>
            </a:b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Мобільні версії </a:t>
            </a:r>
            <a:r>
              <a:rPr lang="en-US" sz="1800" b="0">
                <a:solidFill>
                  <a:srgbClr val="2B2D34"/>
                </a:solidFill>
                <a:latin typeface="Amalia" panose="020B0504020203020204" pitchFamily="34" charset="0"/>
              </a:rPr>
              <a:t>MyRaif vs RBO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 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(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4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/</a:t>
            </a:r>
            <a:r>
              <a:rPr lang="uk-UA" sz="1800" b="0">
                <a:solidFill>
                  <a:srgbClr val="2B2D34"/>
                </a:solidFill>
                <a:latin typeface="Amalia" panose="020B0504020203020204" pitchFamily="34" charset="0"/>
              </a:rPr>
              <a:t>4</a:t>
            </a:r>
            <a:r>
              <a:rPr lang="ru-RU" sz="1800" b="0">
                <a:solidFill>
                  <a:srgbClr val="2B2D34"/>
                </a:solidFill>
                <a:latin typeface="Amalia" panose="020B0504020203020204" pitchFamily="34" charset="0"/>
              </a:rPr>
              <a:t>)</a:t>
            </a:r>
            <a:endParaRPr sz="1800" b="0">
              <a:solidFill>
                <a:srgbClr val="2B2D34"/>
              </a:solidFill>
              <a:latin typeface="Amalia" panose="020B0504020203020204" pitchFamily="34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85F0490-BF34-C436-21BF-EF40A5F335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7205393"/>
              </p:ext>
            </p:extLst>
          </p:nvPr>
        </p:nvGraphicFramePr>
        <p:xfrm>
          <a:off x="487948" y="1065235"/>
          <a:ext cx="11202072" cy="5567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5966">
                  <a:extLst>
                    <a:ext uri="{9D8B030D-6E8A-4147-A177-3AD203B41FA5}">
                      <a16:colId xmlns:a16="http://schemas.microsoft.com/office/drawing/2014/main" val="3221151288"/>
                    </a:ext>
                  </a:extLst>
                </a:gridCol>
                <a:gridCol w="6157732">
                  <a:extLst>
                    <a:ext uri="{9D8B030D-6E8A-4147-A177-3AD203B41FA5}">
                      <a16:colId xmlns:a16="http://schemas.microsoft.com/office/drawing/2014/main" val="181243266"/>
                    </a:ext>
                  </a:extLst>
                </a:gridCol>
                <a:gridCol w="1649187">
                  <a:extLst>
                    <a:ext uri="{9D8B030D-6E8A-4147-A177-3AD203B41FA5}">
                      <a16:colId xmlns:a16="http://schemas.microsoft.com/office/drawing/2014/main" val="3789717651"/>
                    </a:ext>
                  </a:extLst>
                </a:gridCol>
                <a:gridCol w="1649187">
                  <a:extLst>
                    <a:ext uri="{9D8B030D-6E8A-4147-A177-3AD203B41FA5}">
                      <a16:colId xmlns:a16="http://schemas.microsoft.com/office/drawing/2014/main" val="3475727888"/>
                    </a:ext>
                  </a:extLst>
                </a:gridCol>
              </a:tblGrid>
              <a:tr h="203308">
                <a:tc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1" dirty="0">
                          <a:solidFill>
                            <a:srgbClr val="2B2D34"/>
                          </a:solidFill>
                          <a:latin typeface="Amalia" panose="020B0504020203020204" pitchFamily="34" charset="-52"/>
                        </a:rPr>
                        <a:t>Функціонал</a:t>
                      </a: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MyRaif - </a:t>
                      </a:r>
                      <a:r>
                        <a:rPr lang="uk-UA" sz="1400" b="1">
                          <a:solidFill>
                            <a:srgbClr val="00B050"/>
                          </a:solidFill>
                          <a:latin typeface="Amalia" panose="020B0504020203020204" pitchFamily="34" charset="-52"/>
                        </a:rPr>
                        <a:t>ФОП</a:t>
                      </a: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0" noProof="0">
                          <a:solidFill>
                            <a:srgbClr val="2B2D34"/>
                          </a:solidFill>
                          <a:latin typeface="Amalia" panose="020B0504020203020204" pitchFamily="34" charset="0"/>
                        </a:rPr>
                        <a:t>RBO mobile</a:t>
                      </a:r>
                      <a:endParaRPr lang="uk-UA" sz="1400" b="1" kern="0" noProof="0">
                        <a:solidFill>
                          <a:srgbClr val="2B2D34"/>
                        </a:solidFill>
                        <a:latin typeface="Amalia" panose="020B0504020203020204" pitchFamily="34" charset="0"/>
                      </a:endParaRP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316323"/>
                  </a:ext>
                </a:extLst>
              </a:tr>
              <a:tr h="247222">
                <a:tc rowSpan="2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 dirty="0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entury Gothic"/>
                        </a:rPr>
                        <a:t>Податковий календар</a:t>
                      </a: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Календар сплати податків ЄСВ, ЄП, ВЗ для 1, 2, 3 груп оподаткування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+mn-lt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5948959"/>
                  </a:ext>
                </a:extLst>
              </a:tr>
              <a:tr h="226068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 dirty="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uk-UA" sz="1400" b="0" dirty="0">
                          <a:solidFill>
                            <a:srgbClr val="2B2D34"/>
                          </a:solidFill>
                          <a:latin typeface="Amalia" panose="020B0504020203020204" pitchFamily="34" charset="-52"/>
                        </a:rPr>
                        <a:t>Автоматичний розрахунок сум податків до сплати</a:t>
                      </a: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887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+mn-lt"/>
                        </a:rPr>
                        <a:t></a:t>
                      </a: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7391000"/>
                  </a:ext>
                </a:extLst>
              </a:tr>
              <a:tr h="155963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dirty="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 sz="1400" b="1" dirty="0">
                        <a:solidFill>
                          <a:srgbClr val="2B2D34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180000" marR="21600" marT="21835" marB="21835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sz="1400" b="1" dirty="0">
                        <a:solidFill>
                          <a:srgbClr val="00B050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6F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1" kern="0" noProof="0" dirty="0">
                        <a:solidFill>
                          <a:srgbClr val="2B2D34"/>
                        </a:solidFill>
                        <a:latin typeface="Amalia" panose="020B0504020203020204" pitchFamily="34" charset="0"/>
                      </a:endParaRPr>
                    </a:p>
                  </a:txBody>
                  <a:tcPr marL="21835" marR="21835" marT="21835" marB="21835" anchor="ctr">
                    <a:lnL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852804"/>
                  </a:ext>
                </a:extLst>
              </a:tr>
              <a:tr h="247222">
                <a:tc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>
                          <a:solidFill>
                            <a:srgbClr val="2B2D34"/>
                          </a:solidFill>
                          <a:latin typeface="Amalia"/>
                          <a:cs typeface="Century Gothic"/>
                        </a:rPr>
                        <a:t>Еквайринг</a:t>
                      </a: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 dirty="0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Онлайн-підключення торгового еквайрингу (</a:t>
                      </a:r>
                      <a:r>
                        <a:rPr lang="en-US" sz="1400" b="0" spc="-25" noProof="0" dirty="0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POS</a:t>
                      </a:r>
                      <a:r>
                        <a:rPr lang="uk-UA" sz="1400" b="0" spc="-25" noProof="0" dirty="0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)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+mn-lt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260956"/>
                  </a:ext>
                </a:extLst>
              </a:tr>
              <a:tr h="189651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dirty="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spc="-25" noProof="0" dirty="0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 b="1" dirty="0">
                        <a:solidFill>
                          <a:srgbClr val="00B050"/>
                        </a:solidFill>
                        <a:latin typeface="Amali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12857"/>
                  </a:ext>
                </a:extLst>
              </a:tr>
              <a:tr h="247222">
                <a:tc rowSpan="2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 dirty="0">
                          <a:solidFill>
                            <a:srgbClr val="2B2D34"/>
                          </a:solidFill>
                          <a:latin typeface="Amalia"/>
                          <a:cs typeface="Century Gothic"/>
                        </a:rPr>
                        <a:t>Валютні операції</a:t>
                      </a:r>
                      <a:endParaRPr lang="uk-UA" sz="1500" dirty="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 dirty="0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Купівля, продаж, обмін іноземної валюти з електронним документообігом</a:t>
                      </a: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Amalia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330291"/>
                  </a:ext>
                </a:extLst>
              </a:tr>
              <a:tr h="247222">
                <a:tc vMerge="1">
                  <a:txBody>
                    <a:bodyPr/>
                    <a:lstStyle/>
                    <a:p>
                      <a:endParaRPr lang="uk-UA">
                        <a:solidFill>
                          <a:schemeClr val="tx1"/>
                        </a:solidFill>
                        <a:latin typeface="Amalia" panose="020B0504020203020204" pitchFamily="34" charset="-52"/>
                      </a:endParaRPr>
                    </a:p>
                  </a:txBody>
                  <a:tcPr marL="36000" marR="36000" marT="36000" marB="360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Amalia"/>
                          <a:ea typeface="+mn-ea"/>
                          <a:cs typeface="Calibri"/>
                        </a:rPr>
                        <a:t>Миттєвий продаж / обмін валюти</a:t>
                      </a:r>
                      <a:r>
                        <a:rPr lang="uk-UA" sz="1400" b="0" spc="-25" noProof="0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 24/7 з опцією «За комерційним </a:t>
                      </a:r>
                      <a:r>
                        <a:rPr lang="ru-RU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курсом»</a:t>
                      </a:r>
                      <a:endParaRPr lang="uk-UA" sz="1400" b="0" spc="-25" noProof="0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160967"/>
                  </a:ext>
                </a:extLst>
              </a:tr>
              <a:tr h="146408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dirty="0">
                        <a:solidFill>
                          <a:srgbClr val="2B2D34"/>
                        </a:solidFill>
                        <a:latin typeface="Amali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127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9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900" b="0" spc="-25" noProof="0">
                        <a:solidFill>
                          <a:srgbClr val="2B2C33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900" b="1">
                        <a:solidFill>
                          <a:srgbClr val="00B050"/>
                        </a:solidFill>
                        <a:latin typeface="Amali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900" b="1">
                        <a:solidFill>
                          <a:schemeClr val="bg1">
                            <a:lumMod val="50000"/>
                          </a:schemeClr>
                        </a:solidFill>
                        <a:latin typeface="Amalia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544858"/>
                  </a:ext>
                </a:extLst>
              </a:tr>
              <a:tr h="374007">
                <a:tc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entury Gothic"/>
                        </a:rPr>
                        <a:t>Валютні</a:t>
                      </a:r>
                      <a:br>
                        <a:rPr lang="uk-UA" sz="1500" b="1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entury Gothic"/>
                        </a:rPr>
                      </a:b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entury Gothic"/>
                        </a:rPr>
                        <a:t>платежі</a:t>
                      </a:r>
                      <a:endParaRPr lang="uk-UA" sz="15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Платежі з поточних рахунків в іноземній валюті </a:t>
                      </a:r>
                      <a:r>
                        <a:rPr lang="ru-RU" sz="1400" b="0" spc="-25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(в межах банку, SWIFT) з </a:t>
                      </a:r>
                      <a:r>
                        <a:rPr lang="uk-UA" sz="1400" b="0" spc="-25" noProof="0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електронним документообігом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Amalia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340202"/>
                  </a:ext>
                </a:extLst>
              </a:tr>
              <a:tr h="146408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spc="-25" noProof="0">
                        <a:solidFill>
                          <a:srgbClr val="2B2D34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 b="1">
                        <a:solidFill>
                          <a:srgbClr val="00B050"/>
                        </a:solidFill>
                        <a:latin typeface="Amali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5486387"/>
                  </a:ext>
                </a:extLst>
              </a:tr>
              <a:tr h="372401">
                <a:tc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 dirty="0">
                          <a:solidFill>
                            <a:srgbClr val="2B2D34"/>
                          </a:solidFill>
                          <a:latin typeface="+mn-lt"/>
                          <a:cs typeface="Century Gothic"/>
                        </a:rPr>
                        <a:t>Депозити</a:t>
                      </a:r>
                      <a:endParaRPr lang="uk-UA" sz="1500" b="1" spc="-25" dirty="0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Amalia"/>
                          <a:ea typeface="+mn-ea"/>
                          <a:cs typeface="Calibri"/>
                        </a:rPr>
                        <a:t>Депозитні рахунки і Договори (перегляд ВСІХ умов Вкладу) швидке поповнення / зняття коштів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Amalia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8335180"/>
                  </a:ext>
                </a:extLst>
              </a:tr>
              <a:tr h="146408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spc="-25" noProof="0">
                        <a:solidFill>
                          <a:srgbClr val="2B2D34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 b="1">
                        <a:solidFill>
                          <a:srgbClr val="00B050"/>
                        </a:solidFill>
                        <a:latin typeface="Amali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297913"/>
                  </a:ext>
                </a:extLst>
              </a:tr>
              <a:tr h="247222">
                <a:tc rowSpan="2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entury Gothic"/>
                        </a:rPr>
                        <a:t>Кредити</a:t>
                      </a:r>
                      <a:endParaRPr lang="uk-UA" sz="1500" b="1" spc="-25" dirty="0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Кредитні пропозиції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+mn-lt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+mn-lt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265145"/>
                  </a:ext>
                </a:extLst>
              </a:tr>
              <a:tr h="247222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 b="1" spc="-25" dirty="0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Кредит-онлайн на </a:t>
                      </a:r>
                      <a:r>
                        <a:rPr lang="uk-UA" sz="1400" b="0" spc="-25" noProof="0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розвиток бізнесу </a:t>
                      </a:r>
                      <a:r>
                        <a:rPr lang="ru-RU" sz="1400" b="0" spc="-25" dirty="0">
                          <a:solidFill>
                            <a:srgbClr val="2B2D34"/>
                          </a:solidFill>
                          <a:latin typeface="+mn-lt"/>
                          <a:ea typeface="+mn-ea"/>
                          <a:cs typeface="Calibri"/>
                        </a:rPr>
                        <a:t>(для ПІДПРИЄМЦІВ)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00B050"/>
                          </a:solidFill>
                          <a:latin typeface="+mn-lt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2644162"/>
                  </a:ext>
                </a:extLst>
              </a:tr>
              <a:tr h="146408">
                <a:tc gridSpan="4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0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400" b="0" spc="-25" noProof="0">
                        <a:solidFill>
                          <a:srgbClr val="2B2D34"/>
                        </a:solidFill>
                        <a:latin typeface="Amalia"/>
                        <a:ea typeface="+mn-ea"/>
                        <a:cs typeface="Calibri"/>
                      </a:endParaRP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700" b="1">
                        <a:solidFill>
                          <a:srgbClr val="00B050"/>
                        </a:solidFill>
                        <a:latin typeface="Amali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361379"/>
                  </a:ext>
                </a:extLst>
              </a:tr>
              <a:tr h="372401">
                <a:tc rowSpan="2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spc="-25">
                          <a:solidFill>
                            <a:srgbClr val="2B2D34"/>
                          </a:solidFill>
                          <a:latin typeface="Amalia" panose="020B0504020203020204" pitchFamily="34" charset="0"/>
                          <a:cs typeface="Century Gothic"/>
                        </a:rPr>
                        <a:t>Ідентифікація</a:t>
                      </a:r>
                      <a:endParaRPr lang="uk-UA" sz="15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PUSH</a:t>
                      </a:r>
                      <a:r>
                        <a:rPr lang="uk-UA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-повідомлення і нагадування завчасно, про наближення кінцевої дати проходження повторної ідентифікації (60 / 14 / 7 / 0 днів)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+mn-lt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541886"/>
                  </a:ext>
                </a:extLst>
              </a:tr>
              <a:tr h="285679">
                <a:tc vMerge="1">
                  <a:txBody>
                    <a:bodyPr/>
                    <a:lstStyle/>
                    <a:p>
                      <a:pPr marL="176213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500" b="1" spc="-25">
                        <a:solidFill>
                          <a:srgbClr val="2B2D34"/>
                        </a:solidFill>
                        <a:latin typeface="Amalia"/>
                        <a:ea typeface="+mn-ea"/>
                        <a:cs typeface="Century Gothic"/>
                      </a:endParaRPr>
                    </a:p>
                  </a:txBody>
                  <a:tcPr marL="21835" marR="21835" marT="21835" marB="2183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E6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spc="-25">
                          <a:solidFill>
                            <a:srgbClr val="2B2C33"/>
                          </a:solidFill>
                          <a:latin typeface="+mn-lt"/>
                          <a:ea typeface="+mn-ea"/>
                          <a:cs typeface="Calibri"/>
                        </a:rPr>
                        <a:t>Я можу в застосунку пройти ідентифікацію – онлайн</a:t>
                      </a:r>
                    </a:p>
                  </a:txBody>
                  <a:tcPr marL="180000" marR="36000" marT="36000" marB="3600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>
                          <a:solidFill>
                            <a:srgbClr val="00B050"/>
                          </a:solidFill>
                          <a:latin typeface="+mn-lt"/>
                        </a:rPr>
                        <a:t>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F6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700" b="1" dirty="0">
                          <a:solidFill>
                            <a:srgbClr val="C00000"/>
                          </a:solidFill>
                          <a:latin typeface="+mn-lt"/>
                        </a:rPr>
                        <a:t></a:t>
                      </a:r>
                      <a:endParaRPr lang="uk-UA" sz="17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ED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522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3198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 txBox="1"/>
          <p:nvPr/>
        </p:nvSpPr>
        <p:spPr>
          <a:xfrm>
            <a:off x="764541" y="4589631"/>
            <a:ext cx="3346349" cy="222833"/>
          </a:xfrm>
          <a:prstGeom prst="rect">
            <a:avLst/>
          </a:prstGeom>
          <a:ln>
            <a:noFill/>
          </a:ln>
        </p:spPr>
        <p:txBody>
          <a:bodyPr vert="horz" wrap="square" lIns="0" tIns="7318" rIns="0" bIns="0" rtlCol="0">
            <a:spAutoFit/>
          </a:bodyPr>
          <a:lstStyle/>
          <a:p>
            <a:pPr marL="7703">
              <a:spcBef>
                <a:spcPts val="58"/>
              </a:spcBef>
            </a:pPr>
            <a:r>
              <a:rPr lang="uk-UA" sz="1400">
                <a:solidFill>
                  <a:srgbClr val="2B2D34"/>
                </a:solidFill>
                <a:latin typeface="Amalia" panose="020B0504020203020204" pitchFamily="34" charset="-52"/>
                <a:ea typeface="+mj-ea"/>
                <a:cs typeface="+mj-cs"/>
              </a:rPr>
              <a:t>Служба</a:t>
            </a:r>
            <a:r>
              <a:rPr sz="1400">
                <a:solidFill>
                  <a:srgbClr val="2B2D34"/>
                </a:solidFill>
                <a:latin typeface="Amalia" panose="020B0504020203020204" pitchFamily="34" charset="-52"/>
                <a:ea typeface="+mj-ea"/>
                <a:cs typeface="+mj-cs"/>
              </a:rPr>
              <a:t> </a:t>
            </a:r>
            <a:r>
              <a:rPr lang="uk-UA" sz="1400">
                <a:solidFill>
                  <a:srgbClr val="2B2D34"/>
                </a:solidFill>
                <a:latin typeface="Amalia" panose="020B0504020203020204" pitchFamily="34" charset="-52"/>
                <a:ea typeface="+mj-ea"/>
                <a:cs typeface="+mj-cs"/>
              </a:rPr>
              <a:t>технічної підтримки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1028855" y="5087592"/>
            <a:ext cx="1250594" cy="237987"/>
          </a:xfrm>
          <a:prstGeom prst="rect">
            <a:avLst/>
          </a:prstGeom>
        </p:spPr>
        <p:txBody>
          <a:bodyPr vert="horz" wrap="square" lIns="0" tIns="9244" rIns="0" bIns="0" rtlCol="0">
            <a:spAutoFit/>
          </a:bodyPr>
          <a:lstStyle/>
          <a:p>
            <a:pPr marL="7703">
              <a:spcBef>
                <a:spcPts val="73"/>
              </a:spcBef>
            </a:pPr>
            <a:r>
              <a:rPr sz="1486" b="1" spc="58">
                <a:solidFill>
                  <a:srgbClr val="2B2D34"/>
                </a:solidFill>
                <a:latin typeface="Amalia"/>
                <a:cs typeface="Century Gothic"/>
              </a:rPr>
              <a:t>0</a:t>
            </a:r>
            <a:r>
              <a:rPr sz="1486" b="1" spc="-42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1486" b="1" spc="58">
                <a:solidFill>
                  <a:srgbClr val="2B2D34"/>
                </a:solidFill>
                <a:latin typeface="Amalia"/>
                <a:cs typeface="Century Gothic"/>
              </a:rPr>
              <a:t>800</a:t>
            </a:r>
            <a:r>
              <a:rPr sz="1486" b="1" spc="-39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1486" b="1">
                <a:solidFill>
                  <a:srgbClr val="2B2D34"/>
                </a:solidFill>
                <a:latin typeface="Amalia"/>
                <a:cs typeface="Century Gothic"/>
              </a:rPr>
              <a:t>505</a:t>
            </a:r>
            <a:r>
              <a:rPr sz="1486" b="1" spc="-39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1486" b="1" spc="-15">
                <a:solidFill>
                  <a:srgbClr val="2B2D34"/>
                </a:solidFill>
                <a:latin typeface="Amalia"/>
                <a:cs typeface="Century Gothic"/>
              </a:rPr>
              <a:t>770</a:t>
            </a:r>
            <a:endParaRPr sz="1486">
              <a:solidFill>
                <a:srgbClr val="2B2D34"/>
              </a:solidFill>
              <a:latin typeface="Amalia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64778" y="5250870"/>
            <a:ext cx="155987" cy="155987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55736" y="0"/>
                </a:moveTo>
                <a:lnTo>
                  <a:pt x="50731" y="0"/>
                </a:lnTo>
                <a:lnTo>
                  <a:pt x="46459" y="628"/>
                </a:lnTo>
                <a:lnTo>
                  <a:pt x="9308" y="27915"/>
                </a:lnTo>
                <a:lnTo>
                  <a:pt x="0" y="61861"/>
                </a:lnTo>
                <a:lnTo>
                  <a:pt x="0" y="65139"/>
                </a:lnTo>
                <a:lnTo>
                  <a:pt x="15934" y="118356"/>
                </a:lnTo>
                <a:lnTo>
                  <a:pt x="35608" y="153362"/>
                </a:lnTo>
                <a:lnTo>
                  <a:pt x="67066" y="189847"/>
                </a:lnTo>
                <a:lnTo>
                  <a:pt x="103544" y="221296"/>
                </a:lnTo>
                <a:lnTo>
                  <a:pt x="138547" y="240982"/>
                </a:lnTo>
                <a:lnTo>
                  <a:pt x="178863" y="255091"/>
                </a:lnTo>
                <a:lnTo>
                  <a:pt x="191763" y="256903"/>
                </a:lnTo>
                <a:lnTo>
                  <a:pt x="195030" y="256903"/>
                </a:lnTo>
                <a:lnTo>
                  <a:pt x="237288" y="242577"/>
                </a:lnTo>
                <a:lnTo>
                  <a:pt x="256903" y="206171"/>
                </a:lnTo>
                <a:lnTo>
                  <a:pt x="256903" y="202894"/>
                </a:lnTo>
                <a:lnTo>
                  <a:pt x="256903" y="201198"/>
                </a:lnTo>
                <a:lnTo>
                  <a:pt x="256714" y="199910"/>
                </a:lnTo>
                <a:lnTo>
                  <a:pt x="255667" y="196894"/>
                </a:lnTo>
                <a:lnTo>
                  <a:pt x="251049" y="193669"/>
                </a:lnTo>
                <a:lnTo>
                  <a:pt x="242537" y="189428"/>
                </a:lnTo>
                <a:lnTo>
                  <a:pt x="211333" y="171890"/>
                </a:lnTo>
                <a:lnTo>
                  <a:pt x="202067" y="165586"/>
                </a:lnTo>
                <a:lnTo>
                  <a:pt x="198548" y="163890"/>
                </a:lnTo>
                <a:lnTo>
                  <a:pt x="196821" y="163471"/>
                </a:lnTo>
                <a:lnTo>
                  <a:pt x="192674" y="163471"/>
                </a:lnTo>
                <a:lnTo>
                  <a:pt x="189638" y="165167"/>
                </a:lnTo>
                <a:lnTo>
                  <a:pt x="182350" y="172141"/>
                </a:lnTo>
                <a:lnTo>
                  <a:pt x="178999" y="175921"/>
                </a:lnTo>
                <a:lnTo>
                  <a:pt x="172916" y="184078"/>
                </a:lnTo>
                <a:lnTo>
                  <a:pt x="169680" y="187847"/>
                </a:lnTo>
                <a:lnTo>
                  <a:pt x="162874" y="194779"/>
                </a:lnTo>
                <a:lnTo>
                  <a:pt x="160089" y="196507"/>
                </a:lnTo>
                <a:lnTo>
                  <a:pt x="156791" y="196507"/>
                </a:lnTo>
                <a:lnTo>
                  <a:pt x="118966" y="174526"/>
                </a:lnTo>
                <a:lnTo>
                  <a:pt x="90615" y="148266"/>
                </a:lnTo>
                <a:lnTo>
                  <a:pt x="63338" y="107766"/>
                </a:lnTo>
                <a:lnTo>
                  <a:pt x="60458" y="100154"/>
                </a:lnTo>
                <a:lnTo>
                  <a:pt x="60458" y="96887"/>
                </a:lnTo>
                <a:lnTo>
                  <a:pt x="62186" y="94080"/>
                </a:lnTo>
                <a:lnTo>
                  <a:pt x="69128" y="87264"/>
                </a:lnTo>
                <a:lnTo>
                  <a:pt x="72908" y="84039"/>
                </a:lnTo>
                <a:lnTo>
                  <a:pt x="81065" y="77955"/>
                </a:lnTo>
                <a:lnTo>
                  <a:pt x="84835" y="74605"/>
                </a:lnTo>
                <a:lnTo>
                  <a:pt x="91756" y="67317"/>
                </a:lnTo>
                <a:lnTo>
                  <a:pt x="93484" y="64280"/>
                </a:lnTo>
                <a:lnTo>
                  <a:pt x="93484" y="60134"/>
                </a:lnTo>
                <a:lnTo>
                  <a:pt x="93044" y="58396"/>
                </a:lnTo>
                <a:lnTo>
                  <a:pt x="91327" y="54888"/>
                </a:lnTo>
                <a:lnTo>
                  <a:pt x="83233" y="42564"/>
                </a:lnTo>
                <a:lnTo>
                  <a:pt x="67537" y="14418"/>
                </a:lnTo>
                <a:lnTo>
                  <a:pt x="63254" y="5895"/>
                </a:lnTo>
                <a:lnTo>
                  <a:pt x="60060" y="1277"/>
                </a:lnTo>
                <a:lnTo>
                  <a:pt x="57024" y="188"/>
                </a:lnTo>
                <a:lnTo>
                  <a:pt x="55736" y="0"/>
                </a:lnTo>
                <a:close/>
              </a:path>
            </a:pathLst>
          </a:custGeom>
          <a:solidFill>
            <a:srgbClr val="2B2C33"/>
          </a:solidFill>
        </p:spPr>
        <p:txBody>
          <a:bodyPr wrap="square" lIns="0" tIns="0" rIns="0" bIns="0" rtlCol="0"/>
          <a:lstStyle/>
          <a:p>
            <a:endParaRPr>
              <a:solidFill>
                <a:srgbClr val="2B2D34"/>
              </a:solidFill>
              <a:latin typeface="Amali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64778" y="5625476"/>
            <a:ext cx="155987" cy="155987"/>
          </a:xfrm>
          <a:custGeom>
            <a:avLst/>
            <a:gdLst/>
            <a:ahLst/>
            <a:cxnLst/>
            <a:rect l="l" t="t" r="r" b="b"/>
            <a:pathLst>
              <a:path w="257175" h="257175">
                <a:moveTo>
                  <a:pt x="55736" y="0"/>
                </a:moveTo>
                <a:lnTo>
                  <a:pt x="50731" y="0"/>
                </a:lnTo>
                <a:lnTo>
                  <a:pt x="46459" y="628"/>
                </a:lnTo>
                <a:lnTo>
                  <a:pt x="9308" y="27915"/>
                </a:lnTo>
                <a:lnTo>
                  <a:pt x="0" y="61861"/>
                </a:lnTo>
                <a:lnTo>
                  <a:pt x="0" y="65149"/>
                </a:lnTo>
                <a:lnTo>
                  <a:pt x="15934" y="118360"/>
                </a:lnTo>
                <a:lnTo>
                  <a:pt x="35608" y="153362"/>
                </a:lnTo>
                <a:lnTo>
                  <a:pt x="67066" y="189847"/>
                </a:lnTo>
                <a:lnTo>
                  <a:pt x="103544" y="221305"/>
                </a:lnTo>
                <a:lnTo>
                  <a:pt x="138547" y="240982"/>
                </a:lnTo>
                <a:lnTo>
                  <a:pt x="178863" y="255091"/>
                </a:lnTo>
                <a:lnTo>
                  <a:pt x="191763" y="256903"/>
                </a:lnTo>
                <a:lnTo>
                  <a:pt x="195030" y="256903"/>
                </a:lnTo>
                <a:lnTo>
                  <a:pt x="237288" y="242582"/>
                </a:lnTo>
                <a:lnTo>
                  <a:pt x="256903" y="206171"/>
                </a:lnTo>
                <a:lnTo>
                  <a:pt x="256903" y="202904"/>
                </a:lnTo>
                <a:lnTo>
                  <a:pt x="256903" y="201198"/>
                </a:lnTo>
                <a:lnTo>
                  <a:pt x="256714" y="199920"/>
                </a:lnTo>
                <a:lnTo>
                  <a:pt x="255667" y="196904"/>
                </a:lnTo>
                <a:lnTo>
                  <a:pt x="251049" y="193669"/>
                </a:lnTo>
                <a:lnTo>
                  <a:pt x="242537" y="189428"/>
                </a:lnTo>
                <a:lnTo>
                  <a:pt x="211333" y="171890"/>
                </a:lnTo>
                <a:lnTo>
                  <a:pt x="202067" y="165597"/>
                </a:lnTo>
                <a:lnTo>
                  <a:pt x="198548" y="163890"/>
                </a:lnTo>
                <a:lnTo>
                  <a:pt x="196821" y="163471"/>
                </a:lnTo>
                <a:lnTo>
                  <a:pt x="192674" y="163471"/>
                </a:lnTo>
                <a:lnTo>
                  <a:pt x="189638" y="165178"/>
                </a:lnTo>
                <a:lnTo>
                  <a:pt x="182350" y="172151"/>
                </a:lnTo>
                <a:lnTo>
                  <a:pt x="178999" y="175931"/>
                </a:lnTo>
                <a:lnTo>
                  <a:pt x="172916" y="184078"/>
                </a:lnTo>
                <a:lnTo>
                  <a:pt x="169680" y="187858"/>
                </a:lnTo>
                <a:lnTo>
                  <a:pt x="162874" y="194779"/>
                </a:lnTo>
                <a:lnTo>
                  <a:pt x="160089" y="196507"/>
                </a:lnTo>
                <a:lnTo>
                  <a:pt x="156791" y="196507"/>
                </a:lnTo>
                <a:lnTo>
                  <a:pt x="118966" y="174526"/>
                </a:lnTo>
                <a:lnTo>
                  <a:pt x="90615" y="148267"/>
                </a:lnTo>
                <a:lnTo>
                  <a:pt x="63338" y="107766"/>
                </a:lnTo>
                <a:lnTo>
                  <a:pt x="60458" y="100164"/>
                </a:lnTo>
                <a:lnTo>
                  <a:pt x="60458" y="96887"/>
                </a:lnTo>
                <a:lnTo>
                  <a:pt x="62186" y="94080"/>
                </a:lnTo>
                <a:lnTo>
                  <a:pt x="69128" y="87264"/>
                </a:lnTo>
                <a:lnTo>
                  <a:pt x="72908" y="84039"/>
                </a:lnTo>
                <a:lnTo>
                  <a:pt x="81065" y="77955"/>
                </a:lnTo>
                <a:lnTo>
                  <a:pt x="84835" y="74605"/>
                </a:lnTo>
                <a:lnTo>
                  <a:pt x="91756" y="67317"/>
                </a:lnTo>
                <a:lnTo>
                  <a:pt x="93484" y="64280"/>
                </a:lnTo>
                <a:lnTo>
                  <a:pt x="93484" y="60134"/>
                </a:lnTo>
                <a:lnTo>
                  <a:pt x="93044" y="58406"/>
                </a:lnTo>
                <a:lnTo>
                  <a:pt x="90018" y="52710"/>
                </a:lnTo>
                <a:lnTo>
                  <a:pt x="85442" y="46103"/>
                </a:lnTo>
                <a:lnTo>
                  <a:pt x="67537" y="14418"/>
                </a:lnTo>
                <a:lnTo>
                  <a:pt x="63254" y="5905"/>
                </a:lnTo>
                <a:lnTo>
                  <a:pt x="60060" y="1287"/>
                </a:lnTo>
                <a:lnTo>
                  <a:pt x="57024" y="188"/>
                </a:lnTo>
                <a:lnTo>
                  <a:pt x="55736" y="0"/>
                </a:lnTo>
                <a:close/>
              </a:path>
            </a:pathLst>
          </a:custGeom>
          <a:solidFill>
            <a:srgbClr val="2B2C33"/>
          </a:solidFill>
        </p:spPr>
        <p:txBody>
          <a:bodyPr wrap="square" lIns="0" tIns="0" rIns="0" bIns="0" rtlCol="0"/>
          <a:lstStyle/>
          <a:p>
            <a:endParaRPr>
              <a:solidFill>
                <a:srgbClr val="2B2D34"/>
              </a:solidFill>
              <a:latin typeface="Amal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13448" y="5182584"/>
            <a:ext cx="2157631" cy="656756"/>
          </a:xfrm>
          <a:prstGeom prst="rect">
            <a:avLst/>
          </a:prstGeom>
        </p:spPr>
        <p:txBody>
          <a:bodyPr vert="horz" wrap="square" lIns="0" tIns="9244" rIns="0" bIns="0" rtlCol="0">
            <a:spAutoFit/>
          </a:bodyPr>
          <a:lstStyle/>
          <a:p>
            <a:pPr marL="23108">
              <a:spcBef>
                <a:spcPts val="73"/>
              </a:spcBef>
            </a:pPr>
            <a:r>
              <a:rPr sz="2229" b="1" spc="86" baseline="-39682">
                <a:solidFill>
                  <a:srgbClr val="2B2D34"/>
                </a:solidFill>
                <a:latin typeface="Amalia"/>
                <a:cs typeface="Century Gothic"/>
              </a:rPr>
              <a:t>0</a:t>
            </a:r>
            <a:r>
              <a:rPr sz="2229" b="1" spc="-63" baseline="-39682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2229" b="1" spc="86" baseline="-39682">
                <a:solidFill>
                  <a:srgbClr val="2B2D34"/>
                </a:solidFill>
                <a:latin typeface="Amalia"/>
                <a:cs typeface="Century Gothic"/>
              </a:rPr>
              <a:t>800</a:t>
            </a:r>
            <a:r>
              <a:rPr sz="2229" b="1" spc="-59" baseline="-39682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2229" b="1" spc="86" baseline="-39682">
                <a:solidFill>
                  <a:srgbClr val="2B2D34"/>
                </a:solidFill>
                <a:latin typeface="Amalia"/>
                <a:cs typeface="Century Gothic"/>
              </a:rPr>
              <a:t>400</a:t>
            </a:r>
            <a:r>
              <a:rPr sz="2229" b="1" spc="-59" baseline="-39682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2229" b="1" baseline="-39682">
                <a:solidFill>
                  <a:srgbClr val="2B2D34"/>
                </a:solidFill>
                <a:latin typeface="Amalia"/>
                <a:cs typeface="Century Gothic"/>
              </a:rPr>
              <a:t>470</a:t>
            </a:r>
            <a:r>
              <a:rPr sz="2229" b="1" spc="-273" baseline="-39682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1152" spc="-130">
                <a:solidFill>
                  <a:srgbClr val="2B2D34"/>
                </a:solidFill>
                <a:latin typeface="Amalia"/>
                <a:cs typeface="Calibri"/>
              </a:rPr>
              <a:t>—</a:t>
            </a:r>
            <a:r>
              <a:rPr sz="1152" spc="24">
                <a:solidFill>
                  <a:srgbClr val="2B2D34"/>
                </a:solidFill>
                <a:latin typeface="Amalia"/>
                <a:cs typeface="Calibri"/>
              </a:rPr>
              <a:t> </a:t>
            </a:r>
            <a:r>
              <a:rPr sz="1152" spc="39" err="1">
                <a:solidFill>
                  <a:srgbClr val="2B2D34"/>
                </a:solidFill>
                <a:latin typeface="Amalia"/>
                <a:cs typeface="Calibri"/>
              </a:rPr>
              <a:t>по</a:t>
            </a:r>
            <a:r>
              <a:rPr sz="1152" spc="24">
                <a:solidFill>
                  <a:srgbClr val="2B2D34"/>
                </a:solidFill>
                <a:latin typeface="Amalia"/>
                <a:cs typeface="Calibri"/>
              </a:rPr>
              <a:t> </a:t>
            </a:r>
            <a:r>
              <a:rPr sz="1152" spc="24" err="1">
                <a:solidFill>
                  <a:srgbClr val="2B2D34"/>
                </a:solidFill>
                <a:latin typeface="Amalia"/>
                <a:cs typeface="Calibri"/>
              </a:rPr>
              <a:t>Україні</a:t>
            </a:r>
            <a:endParaRPr sz="1152">
              <a:solidFill>
                <a:srgbClr val="2B2D34"/>
              </a:solidFill>
              <a:latin typeface="Amalia"/>
              <a:cs typeface="Calibri"/>
            </a:endParaRPr>
          </a:p>
          <a:p>
            <a:pPr>
              <a:spcBef>
                <a:spcPts val="112"/>
              </a:spcBef>
            </a:pPr>
            <a:endParaRPr sz="1152">
              <a:solidFill>
                <a:srgbClr val="2B2D34"/>
              </a:solidFill>
              <a:latin typeface="Amalia"/>
              <a:cs typeface="Calibri"/>
            </a:endParaRPr>
          </a:p>
          <a:p>
            <a:pPr marL="23108">
              <a:spcBef>
                <a:spcPts val="3"/>
              </a:spcBef>
            </a:pPr>
            <a:r>
              <a:rPr sz="1486" b="1" spc="49">
                <a:solidFill>
                  <a:srgbClr val="2B2D34"/>
                </a:solidFill>
                <a:latin typeface="Amalia"/>
                <a:cs typeface="Century Gothic"/>
              </a:rPr>
              <a:t>044</a:t>
            </a:r>
            <a:r>
              <a:rPr sz="1486" b="1" spc="-55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1486" b="1" spc="33">
                <a:solidFill>
                  <a:srgbClr val="2B2D34"/>
                </a:solidFill>
                <a:latin typeface="Amalia"/>
                <a:cs typeface="Century Gothic"/>
              </a:rPr>
              <a:t>495</a:t>
            </a:r>
            <a:r>
              <a:rPr sz="1486" b="1" spc="-55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1486" b="1" spc="-69">
                <a:solidFill>
                  <a:srgbClr val="2B2D34"/>
                </a:solidFill>
                <a:latin typeface="Amalia"/>
                <a:cs typeface="Century Gothic"/>
              </a:rPr>
              <a:t>41</a:t>
            </a:r>
            <a:r>
              <a:rPr sz="1486" b="1" spc="-55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1486" b="1" spc="58">
                <a:solidFill>
                  <a:srgbClr val="2B2D34"/>
                </a:solidFill>
                <a:latin typeface="Amalia"/>
                <a:cs typeface="Century Gothic"/>
              </a:rPr>
              <a:t>40</a:t>
            </a:r>
            <a:r>
              <a:rPr sz="1486" b="1" spc="36">
                <a:solidFill>
                  <a:srgbClr val="2B2D34"/>
                </a:solidFill>
                <a:latin typeface="Amalia"/>
                <a:cs typeface="Century Gothic"/>
              </a:rPr>
              <a:t> </a:t>
            </a:r>
            <a:r>
              <a:rPr sz="1152" spc="-130">
                <a:solidFill>
                  <a:srgbClr val="2B2D34"/>
                </a:solidFill>
                <a:latin typeface="Amalia"/>
                <a:cs typeface="Calibri"/>
              </a:rPr>
              <a:t>—</a:t>
            </a:r>
            <a:r>
              <a:rPr sz="1152" spc="15">
                <a:solidFill>
                  <a:srgbClr val="2B2D34"/>
                </a:solidFill>
                <a:latin typeface="Amalia"/>
                <a:cs typeface="Calibri"/>
              </a:rPr>
              <a:t> </a:t>
            </a:r>
            <a:r>
              <a:rPr sz="1152" spc="45" err="1">
                <a:solidFill>
                  <a:srgbClr val="2B2D34"/>
                </a:solidFill>
                <a:latin typeface="Amalia"/>
                <a:cs typeface="Calibri"/>
              </a:rPr>
              <a:t>у</a:t>
            </a:r>
            <a:r>
              <a:rPr sz="1152" spc="15">
                <a:solidFill>
                  <a:srgbClr val="2B2D34"/>
                </a:solidFill>
                <a:latin typeface="Amalia"/>
                <a:cs typeface="Calibri"/>
              </a:rPr>
              <a:t> </a:t>
            </a:r>
            <a:r>
              <a:rPr sz="1152" spc="-6" err="1">
                <a:solidFill>
                  <a:srgbClr val="2B2D34"/>
                </a:solidFill>
                <a:latin typeface="Amalia"/>
                <a:cs typeface="Calibri"/>
              </a:rPr>
              <a:t>Києві</a:t>
            </a:r>
            <a:endParaRPr sz="1152">
              <a:solidFill>
                <a:srgbClr val="2B2D34"/>
              </a:solidFill>
              <a:latin typeface="Amalia"/>
              <a:cs typeface="Calibri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2A392A89-D84E-EDE2-27CF-2587D9AA1911}"/>
              </a:ext>
            </a:extLst>
          </p:cNvPr>
          <p:cNvGrpSpPr/>
          <p:nvPr/>
        </p:nvGrpSpPr>
        <p:grpSpPr>
          <a:xfrm>
            <a:off x="3750277" y="4589631"/>
            <a:ext cx="2432443" cy="1249709"/>
            <a:chOff x="4195313" y="5006191"/>
            <a:chExt cx="2432443" cy="1249709"/>
          </a:xfrm>
        </p:grpSpPr>
        <p:sp>
          <p:nvSpPr>
            <p:cNvPr id="20" name="object 20"/>
            <p:cNvSpPr txBox="1"/>
            <p:nvPr/>
          </p:nvSpPr>
          <p:spPr>
            <a:xfrm>
              <a:off x="4195313" y="5006191"/>
              <a:ext cx="1902274" cy="222833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7318" rIns="0" bIns="0" rtlCol="0">
              <a:spAutoFit/>
            </a:bodyPr>
            <a:lstStyle/>
            <a:p>
              <a:pPr marL="7703">
                <a:spcBef>
                  <a:spcPts val="58"/>
                </a:spcBef>
              </a:pPr>
              <a:r>
                <a:rPr lang="uk-UA" sz="1400" noProof="0">
                  <a:solidFill>
                    <a:srgbClr val="2B2D34"/>
                  </a:solidFill>
                  <a:latin typeface="Amalia" panose="020B0504020203020204" pitchFamily="34" charset="-52"/>
                  <a:ea typeface="+mj-ea"/>
                  <a:cs typeface="+mj-cs"/>
                </a:rPr>
                <a:t>Інформаційний центр</a:t>
              </a:r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4486301" y="5504152"/>
              <a:ext cx="1265230" cy="237987"/>
            </a:xfrm>
            <a:prstGeom prst="rect">
              <a:avLst/>
            </a:prstGeom>
          </p:spPr>
          <p:txBody>
            <a:bodyPr vert="horz" wrap="square" lIns="0" tIns="9244" rIns="0" bIns="0" rtlCol="0">
              <a:spAutoFit/>
            </a:bodyPr>
            <a:lstStyle/>
            <a:p>
              <a:pPr marL="7703">
                <a:spcBef>
                  <a:spcPts val="73"/>
                </a:spcBef>
              </a:pPr>
              <a:r>
                <a:rPr sz="1486" b="1" spc="58">
                  <a:solidFill>
                    <a:srgbClr val="2B2D34"/>
                  </a:solidFill>
                  <a:latin typeface="Amalia"/>
                  <a:cs typeface="Century Gothic"/>
                </a:rPr>
                <a:t>0</a:t>
              </a:r>
              <a:r>
                <a:rPr sz="1486" b="1" spc="-42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1486" b="1" spc="58">
                  <a:solidFill>
                    <a:srgbClr val="2B2D34"/>
                  </a:solidFill>
                  <a:latin typeface="Amalia"/>
                  <a:cs typeface="Century Gothic"/>
                </a:rPr>
                <a:t>800</a:t>
              </a:r>
              <a:r>
                <a:rPr sz="1486" b="1" spc="-39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1486" b="1">
                  <a:solidFill>
                    <a:srgbClr val="2B2D34"/>
                  </a:solidFill>
                  <a:latin typeface="Amalia"/>
                  <a:cs typeface="Century Gothic"/>
                </a:rPr>
                <a:t>505</a:t>
              </a:r>
              <a:r>
                <a:rPr sz="1486" b="1" spc="-39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1486" b="1" spc="18">
                  <a:solidFill>
                    <a:srgbClr val="2B2D34"/>
                  </a:solidFill>
                  <a:latin typeface="Amalia"/>
                  <a:cs typeface="Century Gothic"/>
                </a:rPr>
                <a:t>045</a:t>
              </a:r>
              <a:endParaRPr sz="1486">
                <a:solidFill>
                  <a:srgbClr val="2B2D34"/>
                </a:solidFill>
                <a:latin typeface="Amalia"/>
                <a:cs typeface="Century Gothic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222232" y="5667430"/>
              <a:ext cx="155987" cy="155987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55726" y="0"/>
                  </a:moveTo>
                  <a:lnTo>
                    <a:pt x="50720" y="0"/>
                  </a:lnTo>
                  <a:lnTo>
                    <a:pt x="46448" y="628"/>
                  </a:lnTo>
                  <a:lnTo>
                    <a:pt x="9298" y="27915"/>
                  </a:lnTo>
                  <a:lnTo>
                    <a:pt x="0" y="61861"/>
                  </a:lnTo>
                  <a:lnTo>
                    <a:pt x="198" y="68332"/>
                  </a:lnTo>
                  <a:lnTo>
                    <a:pt x="15923" y="118356"/>
                  </a:lnTo>
                  <a:lnTo>
                    <a:pt x="35597" y="153362"/>
                  </a:lnTo>
                  <a:lnTo>
                    <a:pt x="67055" y="189847"/>
                  </a:lnTo>
                  <a:lnTo>
                    <a:pt x="103534" y="221296"/>
                  </a:lnTo>
                  <a:lnTo>
                    <a:pt x="138536" y="240982"/>
                  </a:lnTo>
                  <a:lnTo>
                    <a:pt x="178853" y="255091"/>
                  </a:lnTo>
                  <a:lnTo>
                    <a:pt x="191753" y="256903"/>
                  </a:lnTo>
                  <a:lnTo>
                    <a:pt x="195030" y="256903"/>
                  </a:lnTo>
                  <a:lnTo>
                    <a:pt x="237277" y="242577"/>
                  </a:lnTo>
                  <a:lnTo>
                    <a:pt x="256892" y="206171"/>
                  </a:lnTo>
                  <a:lnTo>
                    <a:pt x="256892" y="202894"/>
                  </a:lnTo>
                  <a:lnTo>
                    <a:pt x="256892" y="201198"/>
                  </a:lnTo>
                  <a:lnTo>
                    <a:pt x="256704" y="199910"/>
                  </a:lnTo>
                  <a:lnTo>
                    <a:pt x="255657" y="196894"/>
                  </a:lnTo>
                  <a:lnTo>
                    <a:pt x="251039" y="193669"/>
                  </a:lnTo>
                  <a:lnTo>
                    <a:pt x="242526" y="189428"/>
                  </a:lnTo>
                  <a:lnTo>
                    <a:pt x="211333" y="171890"/>
                  </a:lnTo>
                  <a:lnTo>
                    <a:pt x="202056" y="165586"/>
                  </a:lnTo>
                  <a:lnTo>
                    <a:pt x="198538" y="163890"/>
                  </a:lnTo>
                  <a:lnTo>
                    <a:pt x="196810" y="163471"/>
                  </a:lnTo>
                  <a:lnTo>
                    <a:pt x="192664" y="163471"/>
                  </a:lnTo>
                  <a:lnTo>
                    <a:pt x="189627" y="165167"/>
                  </a:lnTo>
                  <a:lnTo>
                    <a:pt x="182339" y="172141"/>
                  </a:lnTo>
                  <a:lnTo>
                    <a:pt x="178989" y="175921"/>
                  </a:lnTo>
                  <a:lnTo>
                    <a:pt x="172905" y="184078"/>
                  </a:lnTo>
                  <a:lnTo>
                    <a:pt x="169680" y="187847"/>
                  </a:lnTo>
                  <a:lnTo>
                    <a:pt x="162864" y="194779"/>
                  </a:lnTo>
                  <a:lnTo>
                    <a:pt x="160078" y="196507"/>
                  </a:lnTo>
                  <a:lnTo>
                    <a:pt x="156780" y="196507"/>
                  </a:lnTo>
                  <a:lnTo>
                    <a:pt x="118955" y="174526"/>
                  </a:lnTo>
                  <a:lnTo>
                    <a:pt x="90605" y="148266"/>
                  </a:lnTo>
                  <a:lnTo>
                    <a:pt x="63327" y="107766"/>
                  </a:lnTo>
                  <a:lnTo>
                    <a:pt x="60448" y="100154"/>
                  </a:lnTo>
                  <a:lnTo>
                    <a:pt x="60448" y="96887"/>
                  </a:lnTo>
                  <a:lnTo>
                    <a:pt x="62176" y="94080"/>
                  </a:lnTo>
                  <a:lnTo>
                    <a:pt x="69118" y="87264"/>
                  </a:lnTo>
                  <a:lnTo>
                    <a:pt x="72898" y="84039"/>
                  </a:lnTo>
                  <a:lnTo>
                    <a:pt x="81055" y="77955"/>
                  </a:lnTo>
                  <a:lnTo>
                    <a:pt x="84824" y="74605"/>
                  </a:lnTo>
                  <a:lnTo>
                    <a:pt x="91745" y="67317"/>
                  </a:lnTo>
                  <a:lnTo>
                    <a:pt x="93473" y="64280"/>
                  </a:lnTo>
                  <a:lnTo>
                    <a:pt x="93473" y="60134"/>
                  </a:lnTo>
                  <a:lnTo>
                    <a:pt x="93033" y="58396"/>
                  </a:lnTo>
                  <a:lnTo>
                    <a:pt x="91316" y="54888"/>
                  </a:lnTo>
                  <a:lnTo>
                    <a:pt x="83222" y="42564"/>
                  </a:lnTo>
                  <a:lnTo>
                    <a:pt x="67526" y="14418"/>
                  </a:lnTo>
                  <a:lnTo>
                    <a:pt x="63244" y="5895"/>
                  </a:lnTo>
                  <a:lnTo>
                    <a:pt x="60050" y="1277"/>
                  </a:lnTo>
                  <a:lnTo>
                    <a:pt x="57013" y="188"/>
                  </a:lnTo>
                  <a:lnTo>
                    <a:pt x="55726" y="0"/>
                  </a:lnTo>
                  <a:close/>
                </a:path>
              </a:pathLst>
            </a:custGeom>
            <a:solidFill>
              <a:srgbClr val="2B2C33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2B2D34"/>
                </a:solidFill>
                <a:latin typeface="Amalia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222232" y="6042036"/>
              <a:ext cx="155987" cy="155987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55726" y="0"/>
                  </a:moveTo>
                  <a:lnTo>
                    <a:pt x="50720" y="0"/>
                  </a:lnTo>
                  <a:lnTo>
                    <a:pt x="46448" y="628"/>
                  </a:lnTo>
                  <a:lnTo>
                    <a:pt x="9298" y="27915"/>
                  </a:lnTo>
                  <a:lnTo>
                    <a:pt x="0" y="61861"/>
                  </a:lnTo>
                  <a:lnTo>
                    <a:pt x="198" y="68332"/>
                  </a:lnTo>
                  <a:lnTo>
                    <a:pt x="15923" y="118360"/>
                  </a:lnTo>
                  <a:lnTo>
                    <a:pt x="35597" y="153362"/>
                  </a:lnTo>
                  <a:lnTo>
                    <a:pt x="67055" y="189847"/>
                  </a:lnTo>
                  <a:lnTo>
                    <a:pt x="103534" y="221305"/>
                  </a:lnTo>
                  <a:lnTo>
                    <a:pt x="138536" y="240982"/>
                  </a:lnTo>
                  <a:lnTo>
                    <a:pt x="178853" y="255091"/>
                  </a:lnTo>
                  <a:lnTo>
                    <a:pt x="191753" y="256903"/>
                  </a:lnTo>
                  <a:lnTo>
                    <a:pt x="195030" y="256903"/>
                  </a:lnTo>
                  <a:lnTo>
                    <a:pt x="237277" y="242582"/>
                  </a:lnTo>
                  <a:lnTo>
                    <a:pt x="256892" y="206171"/>
                  </a:lnTo>
                  <a:lnTo>
                    <a:pt x="256892" y="202904"/>
                  </a:lnTo>
                  <a:lnTo>
                    <a:pt x="256892" y="201198"/>
                  </a:lnTo>
                  <a:lnTo>
                    <a:pt x="256704" y="199920"/>
                  </a:lnTo>
                  <a:lnTo>
                    <a:pt x="255657" y="196904"/>
                  </a:lnTo>
                  <a:lnTo>
                    <a:pt x="251039" y="193669"/>
                  </a:lnTo>
                  <a:lnTo>
                    <a:pt x="242526" y="189428"/>
                  </a:lnTo>
                  <a:lnTo>
                    <a:pt x="211333" y="171890"/>
                  </a:lnTo>
                  <a:lnTo>
                    <a:pt x="202056" y="165597"/>
                  </a:lnTo>
                  <a:lnTo>
                    <a:pt x="198538" y="163890"/>
                  </a:lnTo>
                  <a:lnTo>
                    <a:pt x="196810" y="163471"/>
                  </a:lnTo>
                  <a:lnTo>
                    <a:pt x="192664" y="163471"/>
                  </a:lnTo>
                  <a:lnTo>
                    <a:pt x="189627" y="165178"/>
                  </a:lnTo>
                  <a:lnTo>
                    <a:pt x="182339" y="172151"/>
                  </a:lnTo>
                  <a:lnTo>
                    <a:pt x="178989" y="175931"/>
                  </a:lnTo>
                  <a:lnTo>
                    <a:pt x="172905" y="184078"/>
                  </a:lnTo>
                  <a:lnTo>
                    <a:pt x="169680" y="187858"/>
                  </a:lnTo>
                  <a:lnTo>
                    <a:pt x="162864" y="194779"/>
                  </a:lnTo>
                  <a:lnTo>
                    <a:pt x="160078" y="196507"/>
                  </a:lnTo>
                  <a:lnTo>
                    <a:pt x="156780" y="196507"/>
                  </a:lnTo>
                  <a:lnTo>
                    <a:pt x="118955" y="174526"/>
                  </a:lnTo>
                  <a:lnTo>
                    <a:pt x="90605" y="148267"/>
                  </a:lnTo>
                  <a:lnTo>
                    <a:pt x="63327" y="107766"/>
                  </a:lnTo>
                  <a:lnTo>
                    <a:pt x="60448" y="100164"/>
                  </a:lnTo>
                  <a:lnTo>
                    <a:pt x="60448" y="96887"/>
                  </a:lnTo>
                  <a:lnTo>
                    <a:pt x="62176" y="94080"/>
                  </a:lnTo>
                  <a:lnTo>
                    <a:pt x="69118" y="87264"/>
                  </a:lnTo>
                  <a:lnTo>
                    <a:pt x="72898" y="84039"/>
                  </a:lnTo>
                  <a:lnTo>
                    <a:pt x="81055" y="77955"/>
                  </a:lnTo>
                  <a:lnTo>
                    <a:pt x="84824" y="74605"/>
                  </a:lnTo>
                  <a:lnTo>
                    <a:pt x="91745" y="67317"/>
                  </a:lnTo>
                  <a:lnTo>
                    <a:pt x="93473" y="64280"/>
                  </a:lnTo>
                  <a:lnTo>
                    <a:pt x="93473" y="60134"/>
                  </a:lnTo>
                  <a:lnTo>
                    <a:pt x="93033" y="58406"/>
                  </a:lnTo>
                  <a:lnTo>
                    <a:pt x="90007" y="52710"/>
                  </a:lnTo>
                  <a:lnTo>
                    <a:pt x="85431" y="46103"/>
                  </a:lnTo>
                  <a:lnTo>
                    <a:pt x="67526" y="14418"/>
                  </a:lnTo>
                  <a:lnTo>
                    <a:pt x="63244" y="5905"/>
                  </a:lnTo>
                  <a:lnTo>
                    <a:pt x="60050" y="1287"/>
                  </a:lnTo>
                  <a:lnTo>
                    <a:pt x="57013" y="188"/>
                  </a:lnTo>
                  <a:lnTo>
                    <a:pt x="55726" y="0"/>
                  </a:lnTo>
                  <a:close/>
                </a:path>
              </a:pathLst>
            </a:custGeom>
            <a:solidFill>
              <a:srgbClr val="2B2C33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2B2D34"/>
                </a:solidFill>
                <a:latin typeface="Amalia"/>
              </a:endParaRPr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4470895" y="5599144"/>
              <a:ext cx="2156861" cy="656756"/>
            </a:xfrm>
            <a:prstGeom prst="rect">
              <a:avLst/>
            </a:prstGeom>
          </p:spPr>
          <p:txBody>
            <a:bodyPr vert="horz" wrap="square" lIns="0" tIns="9244" rIns="0" bIns="0" rtlCol="0">
              <a:spAutoFit/>
            </a:bodyPr>
            <a:lstStyle/>
            <a:p>
              <a:pPr marL="23108">
                <a:spcBef>
                  <a:spcPts val="73"/>
                </a:spcBef>
              </a:pPr>
              <a:r>
                <a:rPr sz="2229" b="1" spc="86" baseline="-39682">
                  <a:solidFill>
                    <a:srgbClr val="2B2D34"/>
                  </a:solidFill>
                  <a:latin typeface="Amalia"/>
                  <a:cs typeface="Century Gothic"/>
                </a:rPr>
                <a:t>0</a:t>
              </a:r>
              <a:r>
                <a:rPr sz="2229" b="1" spc="-82" baseline="-39682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2229" b="1" spc="86" baseline="-39682">
                  <a:solidFill>
                    <a:srgbClr val="2B2D34"/>
                  </a:solidFill>
                  <a:latin typeface="Amalia"/>
                  <a:cs typeface="Century Gothic"/>
                </a:rPr>
                <a:t>800</a:t>
              </a:r>
              <a:r>
                <a:rPr sz="2229" b="1" spc="-82" baseline="-39682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2229" b="1" spc="86" baseline="-39682">
                  <a:solidFill>
                    <a:srgbClr val="2B2D34"/>
                  </a:solidFill>
                  <a:latin typeface="Amalia"/>
                  <a:cs typeface="Century Gothic"/>
                </a:rPr>
                <a:t>400</a:t>
              </a:r>
              <a:r>
                <a:rPr sz="2229" b="1" spc="-82" baseline="-39682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2229" b="1" spc="50" baseline="-39682">
                  <a:solidFill>
                    <a:srgbClr val="2B2D34"/>
                  </a:solidFill>
                  <a:latin typeface="Amalia"/>
                  <a:cs typeface="Century Gothic"/>
                </a:rPr>
                <a:t>445</a:t>
              </a:r>
              <a:r>
                <a:rPr sz="2229" b="1" spc="-332" baseline="-39682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1152" spc="-130">
                  <a:solidFill>
                    <a:srgbClr val="2B2D34"/>
                  </a:solidFill>
                  <a:latin typeface="Amalia"/>
                  <a:cs typeface="Calibri"/>
                </a:rPr>
                <a:t>—</a:t>
              </a:r>
              <a:r>
                <a:rPr sz="1152" spc="15">
                  <a:solidFill>
                    <a:srgbClr val="2B2D34"/>
                  </a:solidFill>
                  <a:latin typeface="Amalia"/>
                  <a:cs typeface="Calibri"/>
                </a:rPr>
                <a:t> </a:t>
              </a:r>
              <a:r>
                <a:rPr sz="1152" spc="39">
                  <a:solidFill>
                    <a:srgbClr val="2B2D34"/>
                  </a:solidFill>
                  <a:latin typeface="Amalia"/>
                  <a:cs typeface="Calibri"/>
                </a:rPr>
                <a:t>по</a:t>
              </a:r>
              <a:r>
                <a:rPr sz="1152" spc="15">
                  <a:solidFill>
                    <a:srgbClr val="2B2D34"/>
                  </a:solidFill>
                  <a:latin typeface="Amalia"/>
                  <a:cs typeface="Calibri"/>
                </a:rPr>
                <a:t> </a:t>
              </a:r>
              <a:r>
                <a:rPr sz="1152" spc="24">
                  <a:solidFill>
                    <a:srgbClr val="2B2D34"/>
                  </a:solidFill>
                  <a:latin typeface="Amalia"/>
                  <a:cs typeface="Calibri"/>
                </a:rPr>
                <a:t>Україні</a:t>
              </a:r>
              <a:endParaRPr sz="1152">
                <a:solidFill>
                  <a:srgbClr val="2B2D34"/>
                </a:solidFill>
                <a:latin typeface="Amalia"/>
                <a:cs typeface="Calibri"/>
              </a:endParaRPr>
            </a:p>
            <a:p>
              <a:pPr>
                <a:spcBef>
                  <a:spcPts val="112"/>
                </a:spcBef>
              </a:pPr>
              <a:endParaRPr sz="1152">
                <a:solidFill>
                  <a:srgbClr val="2B2D34"/>
                </a:solidFill>
                <a:latin typeface="Amalia"/>
                <a:cs typeface="Calibri"/>
              </a:endParaRPr>
            </a:p>
            <a:p>
              <a:pPr marL="23108">
                <a:spcBef>
                  <a:spcPts val="3"/>
                </a:spcBef>
              </a:pPr>
              <a:r>
                <a:rPr sz="1486" b="1" spc="49">
                  <a:solidFill>
                    <a:srgbClr val="2B2D34"/>
                  </a:solidFill>
                  <a:latin typeface="Amalia"/>
                  <a:cs typeface="Century Gothic"/>
                </a:rPr>
                <a:t>044</a:t>
              </a:r>
              <a:r>
                <a:rPr sz="1486" b="1" spc="-52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1486" b="1" spc="33">
                  <a:solidFill>
                    <a:srgbClr val="2B2D34"/>
                  </a:solidFill>
                  <a:latin typeface="Amalia"/>
                  <a:cs typeface="Century Gothic"/>
                </a:rPr>
                <a:t>590</a:t>
              </a:r>
              <a:r>
                <a:rPr sz="1486" b="1" spc="-49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1486" b="1">
                  <a:solidFill>
                    <a:srgbClr val="2B2D34"/>
                  </a:solidFill>
                  <a:latin typeface="Amalia"/>
                  <a:cs typeface="Century Gothic"/>
                </a:rPr>
                <a:t>24</a:t>
              </a:r>
              <a:r>
                <a:rPr sz="1486" b="1" spc="-49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1486" b="1" spc="39">
                  <a:solidFill>
                    <a:srgbClr val="2B2D34"/>
                  </a:solidFill>
                  <a:latin typeface="Amalia"/>
                  <a:cs typeface="Century Gothic"/>
                </a:rPr>
                <a:t>98</a:t>
              </a:r>
              <a:r>
                <a:rPr sz="1486" b="1" spc="-58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sz="1152" spc="-130">
                  <a:solidFill>
                    <a:srgbClr val="2B2D34"/>
                  </a:solidFill>
                  <a:latin typeface="Amalia"/>
                  <a:cs typeface="Calibri"/>
                </a:rPr>
                <a:t>—</a:t>
              </a:r>
              <a:r>
                <a:rPr sz="1152" spc="18">
                  <a:solidFill>
                    <a:srgbClr val="2B2D34"/>
                  </a:solidFill>
                  <a:latin typeface="Amalia"/>
                  <a:cs typeface="Calibri"/>
                </a:rPr>
                <a:t> </a:t>
              </a:r>
              <a:r>
                <a:rPr sz="1152" spc="45">
                  <a:solidFill>
                    <a:srgbClr val="2B2D34"/>
                  </a:solidFill>
                  <a:latin typeface="Amalia"/>
                  <a:cs typeface="Calibri"/>
                </a:rPr>
                <a:t>у</a:t>
              </a:r>
              <a:r>
                <a:rPr sz="1152" spc="21">
                  <a:solidFill>
                    <a:srgbClr val="2B2D34"/>
                  </a:solidFill>
                  <a:latin typeface="Amalia"/>
                  <a:cs typeface="Calibri"/>
                </a:rPr>
                <a:t> </a:t>
              </a:r>
              <a:r>
                <a:rPr sz="1152" spc="-6">
                  <a:solidFill>
                    <a:srgbClr val="2B2D34"/>
                  </a:solidFill>
                  <a:latin typeface="Amalia"/>
                  <a:cs typeface="Calibri"/>
                </a:rPr>
                <a:t>Києві</a:t>
              </a:r>
              <a:endParaRPr sz="1152">
                <a:solidFill>
                  <a:srgbClr val="2B2D34"/>
                </a:solidFill>
                <a:latin typeface="Amalia"/>
                <a:cs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9183465" y="4589631"/>
            <a:ext cx="1909207" cy="222833"/>
          </a:xfrm>
          <a:prstGeom prst="rect">
            <a:avLst/>
          </a:prstGeom>
        </p:spPr>
        <p:txBody>
          <a:bodyPr vert="horz" wrap="square" lIns="0" tIns="7318" rIns="0" bIns="0" rtlCol="0">
            <a:spAutoFit/>
          </a:bodyPr>
          <a:lstStyle/>
          <a:p>
            <a:pPr marL="7703" marR="3081">
              <a:spcBef>
                <a:spcPts val="58"/>
              </a:spcBef>
            </a:pPr>
            <a:r>
              <a:rPr lang="uk-UA" sz="1400" b="1" spc="-6" dirty="0">
                <a:solidFill>
                  <a:srgbClr val="2B2D34"/>
                </a:solidFill>
                <a:latin typeface="Amalia"/>
                <a:cs typeface="Century Gothic"/>
              </a:rPr>
              <a:t>Завантажити </a:t>
            </a:r>
            <a:r>
              <a:rPr lang="en-US" sz="1400" b="1" spc="-6" dirty="0">
                <a:solidFill>
                  <a:srgbClr val="2B2D34"/>
                </a:solidFill>
                <a:latin typeface="Amalia"/>
                <a:cs typeface="Century Gothic"/>
              </a:rPr>
              <a:t>MyRaif</a:t>
            </a:r>
            <a:endParaRPr sz="1400" dirty="0">
              <a:solidFill>
                <a:srgbClr val="2B2D34"/>
              </a:solidFill>
              <a:latin typeface="Amalia"/>
              <a:cs typeface="Century Gothic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3281151" y="2468722"/>
            <a:ext cx="5632873" cy="746199"/>
          </a:xfrm>
          <a:prstGeom prst="rect">
            <a:avLst/>
          </a:prstGeom>
        </p:spPr>
        <p:txBody>
          <a:bodyPr vert="horz" wrap="square" lIns="0" tIns="8859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7703" algn="ctr">
              <a:spcBef>
                <a:spcPts val="70"/>
              </a:spcBef>
            </a:pPr>
            <a:r>
              <a:rPr lang="uk-UA" sz="4791" spc="91" noProof="0">
                <a:latin typeface="Amalia"/>
              </a:rPr>
              <a:t>Дякуємо</a:t>
            </a:r>
            <a:r>
              <a:rPr lang="uk-UA" sz="4791" spc="-191" noProof="0">
                <a:latin typeface="Amalia"/>
              </a:rPr>
              <a:t> </a:t>
            </a:r>
            <a:r>
              <a:rPr lang="uk-UA" sz="4791" spc="158" noProof="0">
                <a:latin typeface="Amalia"/>
              </a:rPr>
              <a:t>за</a:t>
            </a:r>
            <a:r>
              <a:rPr lang="uk-UA" sz="4791" spc="-191" noProof="0">
                <a:latin typeface="Amalia"/>
              </a:rPr>
              <a:t> </a:t>
            </a:r>
            <a:r>
              <a:rPr lang="uk-UA" sz="4791" spc="176" noProof="0">
                <a:latin typeface="Amalia"/>
              </a:rPr>
              <a:t>увагу</a:t>
            </a:r>
            <a:endParaRPr lang="uk-UA" sz="4791" noProof="0">
              <a:latin typeface="Amalia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764541" y="1533868"/>
            <a:ext cx="1909207" cy="2751153"/>
          </a:xfrm>
          <a:custGeom>
            <a:avLst/>
            <a:gdLst/>
            <a:ahLst/>
            <a:cxnLst/>
            <a:rect l="l" t="t" r="r" b="b"/>
            <a:pathLst>
              <a:path w="3147695" h="4535805">
                <a:moveTo>
                  <a:pt x="676301" y="0"/>
                </a:moveTo>
                <a:lnTo>
                  <a:pt x="632348" y="3733"/>
                </a:lnTo>
                <a:lnTo>
                  <a:pt x="588808" y="11427"/>
                </a:lnTo>
                <a:lnTo>
                  <a:pt x="545972" y="23082"/>
                </a:lnTo>
                <a:lnTo>
                  <a:pt x="504128" y="38699"/>
                </a:lnTo>
                <a:lnTo>
                  <a:pt x="463566" y="58281"/>
                </a:lnTo>
                <a:lnTo>
                  <a:pt x="424574" y="81828"/>
                </a:lnTo>
                <a:lnTo>
                  <a:pt x="387442" y="109342"/>
                </a:lnTo>
                <a:lnTo>
                  <a:pt x="348942" y="144343"/>
                </a:lnTo>
                <a:lnTo>
                  <a:pt x="0" y="495338"/>
                </a:lnTo>
                <a:lnTo>
                  <a:pt x="1756784" y="2267839"/>
                </a:lnTo>
                <a:lnTo>
                  <a:pt x="0" y="4039523"/>
                </a:lnTo>
                <a:lnTo>
                  <a:pt x="347926" y="4390507"/>
                </a:lnTo>
                <a:lnTo>
                  <a:pt x="382538" y="4422397"/>
                </a:lnTo>
                <a:lnTo>
                  <a:pt x="419345" y="4450343"/>
                </a:lnTo>
                <a:lnTo>
                  <a:pt x="458058" y="4474345"/>
                </a:lnTo>
                <a:lnTo>
                  <a:pt x="498389" y="4494399"/>
                </a:lnTo>
                <a:lnTo>
                  <a:pt x="540047" y="4510504"/>
                </a:lnTo>
                <a:lnTo>
                  <a:pt x="582744" y="4522658"/>
                </a:lnTo>
                <a:lnTo>
                  <a:pt x="626189" y="4530860"/>
                </a:lnTo>
                <a:lnTo>
                  <a:pt x="670095" y="4535106"/>
                </a:lnTo>
                <a:lnTo>
                  <a:pt x="714172" y="4535396"/>
                </a:lnTo>
                <a:lnTo>
                  <a:pt x="758130" y="4531728"/>
                </a:lnTo>
                <a:lnTo>
                  <a:pt x="801680" y="4524099"/>
                </a:lnTo>
                <a:lnTo>
                  <a:pt x="844533" y="4512508"/>
                </a:lnTo>
                <a:lnTo>
                  <a:pt x="886400" y="4496952"/>
                </a:lnTo>
                <a:lnTo>
                  <a:pt x="926991" y="4477431"/>
                </a:lnTo>
                <a:lnTo>
                  <a:pt x="966018" y="4453942"/>
                </a:lnTo>
                <a:lnTo>
                  <a:pt x="1003190" y="4426482"/>
                </a:lnTo>
                <a:lnTo>
                  <a:pt x="1039748" y="4393554"/>
                </a:lnTo>
                <a:lnTo>
                  <a:pt x="3147275" y="2267629"/>
                </a:lnTo>
                <a:lnTo>
                  <a:pt x="1042764" y="144343"/>
                </a:lnTo>
                <a:lnTo>
                  <a:pt x="1008105" y="112505"/>
                </a:lnTo>
                <a:lnTo>
                  <a:pt x="971256" y="84613"/>
                </a:lnTo>
                <a:lnTo>
                  <a:pt x="932507" y="60669"/>
                </a:lnTo>
                <a:lnTo>
                  <a:pt x="892147" y="40675"/>
                </a:lnTo>
                <a:lnTo>
                  <a:pt x="850464" y="24632"/>
                </a:lnTo>
                <a:lnTo>
                  <a:pt x="807749" y="12542"/>
                </a:lnTo>
                <a:lnTo>
                  <a:pt x="764291" y="4405"/>
                </a:lnTo>
                <a:lnTo>
                  <a:pt x="720378" y="224"/>
                </a:lnTo>
                <a:lnTo>
                  <a:pt x="676301" y="0"/>
                </a:lnTo>
                <a:close/>
              </a:path>
            </a:pathLst>
          </a:custGeom>
          <a:solidFill>
            <a:srgbClr val="FFD303"/>
          </a:solidFill>
        </p:spPr>
        <p:txBody>
          <a:bodyPr wrap="square" lIns="0" tIns="0" rIns="0" bIns="0" rtlCol="0"/>
          <a:lstStyle/>
          <a:p>
            <a:endParaRPr>
              <a:latin typeface="Amali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519525" y="1533849"/>
            <a:ext cx="1909207" cy="2751153"/>
          </a:xfrm>
          <a:custGeom>
            <a:avLst/>
            <a:gdLst/>
            <a:ahLst/>
            <a:cxnLst/>
            <a:rect l="l" t="t" r="r" b="b"/>
            <a:pathLst>
              <a:path w="3147694" h="4535805">
                <a:moveTo>
                  <a:pt x="2433103" y="0"/>
                </a:moveTo>
                <a:lnTo>
                  <a:pt x="2389145" y="3668"/>
                </a:lnTo>
                <a:lnTo>
                  <a:pt x="2345595" y="11297"/>
                </a:lnTo>
                <a:lnTo>
                  <a:pt x="2302742" y="22888"/>
                </a:lnTo>
                <a:lnTo>
                  <a:pt x="2260875" y="38443"/>
                </a:lnTo>
                <a:lnTo>
                  <a:pt x="2220284" y="57965"/>
                </a:lnTo>
                <a:lnTo>
                  <a:pt x="2181257" y="81454"/>
                </a:lnTo>
                <a:lnTo>
                  <a:pt x="2144085" y="108913"/>
                </a:lnTo>
                <a:lnTo>
                  <a:pt x="2107527" y="141842"/>
                </a:lnTo>
                <a:lnTo>
                  <a:pt x="0" y="2267767"/>
                </a:lnTo>
                <a:lnTo>
                  <a:pt x="2104511" y="4391053"/>
                </a:lnTo>
                <a:lnTo>
                  <a:pt x="2139170" y="4422891"/>
                </a:lnTo>
                <a:lnTo>
                  <a:pt x="2176019" y="4450783"/>
                </a:lnTo>
                <a:lnTo>
                  <a:pt x="2214768" y="4474726"/>
                </a:lnTo>
                <a:lnTo>
                  <a:pt x="2255128" y="4494720"/>
                </a:lnTo>
                <a:lnTo>
                  <a:pt x="2296810" y="4510763"/>
                </a:lnTo>
                <a:lnTo>
                  <a:pt x="2339526" y="4522854"/>
                </a:lnTo>
                <a:lnTo>
                  <a:pt x="2382984" y="4530991"/>
                </a:lnTo>
                <a:lnTo>
                  <a:pt x="2426897" y="4535172"/>
                </a:lnTo>
                <a:lnTo>
                  <a:pt x="2470974" y="4535396"/>
                </a:lnTo>
                <a:lnTo>
                  <a:pt x="2514927" y="4531662"/>
                </a:lnTo>
                <a:lnTo>
                  <a:pt x="2558466" y="4523969"/>
                </a:lnTo>
                <a:lnTo>
                  <a:pt x="2601303" y="4512314"/>
                </a:lnTo>
                <a:lnTo>
                  <a:pt x="2643147" y="4496697"/>
                </a:lnTo>
                <a:lnTo>
                  <a:pt x="2683709" y="4477115"/>
                </a:lnTo>
                <a:lnTo>
                  <a:pt x="2722701" y="4453568"/>
                </a:lnTo>
                <a:lnTo>
                  <a:pt x="2759833" y="4426054"/>
                </a:lnTo>
                <a:lnTo>
                  <a:pt x="2798333" y="4391053"/>
                </a:lnTo>
                <a:lnTo>
                  <a:pt x="3147275" y="4040058"/>
                </a:lnTo>
                <a:lnTo>
                  <a:pt x="1390491" y="2267557"/>
                </a:lnTo>
                <a:lnTo>
                  <a:pt x="3147275" y="495873"/>
                </a:lnTo>
                <a:lnTo>
                  <a:pt x="2799349" y="144889"/>
                </a:lnTo>
                <a:lnTo>
                  <a:pt x="2764737" y="112999"/>
                </a:lnTo>
                <a:lnTo>
                  <a:pt x="2727930" y="85052"/>
                </a:lnTo>
                <a:lnTo>
                  <a:pt x="2689217" y="61051"/>
                </a:lnTo>
                <a:lnTo>
                  <a:pt x="2648886" y="40997"/>
                </a:lnTo>
                <a:lnTo>
                  <a:pt x="2607228" y="24892"/>
                </a:lnTo>
                <a:lnTo>
                  <a:pt x="2564531" y="12738"/>
                </a:lnTo>
                <a:lnTo>
                  <a:pt x="2521085" y="4536"/>
                </a:lnTo>
                <a:lnTo>
                  <a:pt x="2477180" y="290"/>
                </a:lnTo>
                <a:lnTo>
                  <a:pt x="2433103" y="0"/>
                </a:lnTo>
                <a:close/>
              </a:path>
            </a:pathLst>
          </a:custGeom>
          <a:solidFill>
            <a:srgbClr val="FFD303"/>
          </a:solidFill>
        </p:spPr>
        <p:txBody>
          <a:bodyPr wrap="square" lIns="0" tIns="0" rIns="0" bIns="0" rtlCol="0"/>
          <a:lstStyle/>
          <a:p>
            <a:endParaRPr>
              <a:latin typeface="Amalia"/>
            </a:endParaRP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367E00AE-3EC1-805B-8D63-C4CB1514E684}"/>
              </a:ext>
            </a:extLst>
          </p:cNvPr>
          <p:cNvGrpSpPr/>
          <p:nvPr/>
        </p:nvGrpSpPr>
        <p:grpSpPr>
          <a:xfrm>
            <a:off x="6726493" y="4589631"/>
            <a:ext cx="1902274" cy="932407"/>
            <a:chOff x="7011945" y="5006191"/>
            <a:chExt cx="1902274" cy="932407"/>
          </a:xfrm>
        </p:grpSpPr>
        <p:sp>
          <p:nvSpPr>
            <p:cNvPr id="26" name="object 26"/>
            <p:cNvSpPr/>
            <p:nvPr/>
          </p:nvSpPr>
          <p:spPr>
            <a:xfrm>
              <a:off x="7094482" y="5560656"/>
              <a:ext cx="155987" cy="155987"/>
            </a:xfrm>
            <a:custGeom>
              <a:avLst/>
              <a:gdLst/>
              <a:ahLst/>
              <a:cxnLst/>
              <a:rect l="l" t="t" r="r" b="b"/>
              <a:pathLst>
                <a:path w="257175" h="257175">
                  <a:moveTo>
                    <a:pt x="55726" y="0"/>
                  </a:moveTo>
                  <a:lnTo>
                    <a:pt x="50731" y="0"/>
                  </a:lnTo>
                  <a:lnTo>
                    <a:pt x="46448" y="638"/>
                  </a:lnTo>
                  <a:lnTo>
                    <a:pt x="9298" y="27915"/>
                  </a:lnTo>
                  <a:lnTo>
                    <a:pt x="0" y="61861"/>
                  </a:lnTo>
                  <a:lnTo>
                    <a:pt x="0" y="65149"/>
                  </a:lnTo>
                  <a:lnTo>
                    <a:pt x="15929" y="118360"/>
                  </a:lnTo>
                  <a:lnTo>
                    <a:pt x="35597" y="153367"/>
                  </a:lnTo>
                  <a:lnTo>
                    <a:pt x="67055" y="189847"/>
                  </a:lnTo>
                  <a:lnTo>
                    <a:pt x="103534" y="221305"/>
                  </a:lnTo>
                  <a:lnTo>
                    <a:pt x="138536" y="240986"/>
                  </a:lnTo>
                  <a:lnTo>
                    <a:pt x="178853" y="255091"/>
                  </a:lnTo>
                  <a:lnTo>
                    <a:pt x="195030" y="256903"/>
                  </a:lnTo>
                  <a:lnTo>
                    <a:pt x="203449" y="256323"/>
                  </a:lnTo>
                  <a:lnTo>
                    <a:pt x="243763" y="237677"/>
                  </a:lnTo>
                  <a:lnTo>
                    <a:pt x="256892" y="206171"/>
                  </a:lnTo>
                  <a:lnTo>
                    <a:pt x="256892" y="202904"/>
                  </a:lnTo>
                  <a:lnTo>
                    <a:pt x="256892" y="201198"/>
                  </a:lnTo>
                  <a:lnTo>
                    <a:pt x="256704" y="199920"/>
                  </a:lnTo>
                  <a:lnTo>
                    <a:pt x="255667" y="196904"/>
                  </a:lnTo>
                  <a:lnTo>
                    <a:pt x="251049" y="193679"/>
                  </a:lnTo>
                  <a:lnTo>
                    <a:pt x="242526" y="189428"/>
                  </a:lnTo>
                  <a:lnTo>
                    <a:pt x="211333" y="171890"/>
                  </a:lnTo>
                  <a:lnTo>
                    <a:pt x="202056" y="165597"/>
                  </a:lnTo>
                  <a:lnTo>
                    <a:pt x="198548" y="163890"/>
                  </a:lnTo>
                  <a:lnTo>
                    <a:pt x="196821" y="163471"/>
                  </a:lnTo>
                  <a:lnTo>
                    <a:pt x="192664" y="163471"/>
                  </a:lnTo>
                  <a:lnTo>
                    <a:pt x="189627" y="165178"/>
                  </a:lnTo>
                  <a:lnTo>
                    <a:pt x="182339" y="172151"/>
                  </a:lnTo>
                  <a:lnTo>
                    <a:pt x="178989" y="175931"/>
                  </a:lnTo>
                  <a:lnTo>
                    <a:pt x="172905" y="184078"/>
                  </a:lnTo>
                  <a:lnTo>
                    <a:pt x="169680" y="187858"/>
                  </a:lnTo>
                  <a:lnTo>
                    <a:pt x="162874" y="194779"/>
                  </a:lnTo>
                  <a:lnTo>
                    <a:pt x="160089" y="196507"/>
                  </a:lnTo>
                  <a:lnTo>
                    <a:pt x="156780" y="196507"/>
                  </a:lnTo>
                  <a:lnTo>
                    <a:pt x="118957" y="174535"/>
                  </a:lnTo>
                  <a:lnTo>
                    <a:pt x="90605" y="148271"/>
                  </a:lnTo>
                  <a:lnTo>
                    <a:pt x="63338" y="107766"/>
                  </a:lnTo>
                  <a:lnTo>
                    <a:pt x="60448" y="100164"/>
                  </a:lnTo>
                  <a:lnTo>
                    <a:pt x="60448" y="96887"/>
                  </a:lnTo>
                  <a:lnTo>
                    <a:pt x="62176" y="94080"/>
                  </a:lnTo>
                  <a:lnTo>
                    <a:pt x="69118" y="87274"/>
                  </a:lnTo>
                  <a:lnTo>
                    <a:pt x="72908" y="84039"/>
                  </a:lnTo>
                  <a:lnTo>
                    <a:pt x="81055" y="77955"/>
                  </a:lnTo>
                  <a:lnTo>
                    <a:pt x="84824" y="74605"/>
                  </a:lnTo>
                  <a:lnTo>
                    <a:pt x="91756" y="67327"/>
                  </a:lnTo>
                  <a:lnTo>
                    <a:pt x="93484" y="64280"/>
                  </a:lnTo>
                  <a:lnTo>
                    <a:pt x="93484" y="60134"/>
                  </a:lnTo>
                  <a:lnTo>
                    <a:pt x="93033" y="58406"/>
                  </a:lnTo>
                  <a:lnTo>
                    <a:pt x="90018" y="52720"/>
                  </a:lnTo>
                  <a:lnTo>
                    <a:pt x="85431" y="46113"/>
                  </a:lnTo>
                  <a:lnTo>
                    <a:pt x="67526" y="14418"/>
                  </a:lnTo>
                  <a:lnTo>
                    <a:pt x="63254" y="5905"/>
                  </a:lnTo>
                  <a:lnTo>
                    <a:pt x="60050" y="1287"/>
                  </a:lnTo>
                  <a:lnTo>
                    <a:pt x="57013" y="188"/>
                  </a:lnTo>
                  <a:lnTo>
                    <a:pt x="55726" y="0"/>
                  </a:lnTo>
                  <a:close/>
                </a:path>
              </a:pathLst>
            </a:custGeom>
            <a:solidFill>
              <a:srgbClr val="2B2C33"/>
            </a:solidFill>
          </p:spPr>
          <p:txBody>
            <a:bodyPr wrap="square" lIns="0" tIns="0" rIns="0" bIns="0" rtlCol="0"/>
            <a:lstStyle/>
            <a:p>
              <a:endParaRPr>
                <a:solidFill>
                  <a:srgbClr val="2B2D34"/>
                </a:solidFill>
                <a:latin typeface="Amalia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7011945" y="5457370"/>
              <a:ext cx="1902274" cy="481228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57773" rIns="0" bIns="0" rtlCol="0">
              <a:spAutoFit/>
            </a:bodyPr>
            <a:lstStyle/>
            <a:p>
              <a:pPr marL="260346" algn="ctr">
                <a:spcBef>
                  <a:spcPts val="537"/>
                </a:spcBef>
              </a:pPr>
              <a:r>
                <a:rPr lang="ru-RU" sz="1486" b="1">
                  <a:solidFill>
                    <a:srgbClr val="2B2D34"/>
                  </a:solidFill>
                  <a:latin typeface="Amalia"/>
                  <a:cs typeface="Century Gothic"/>
                </a:rPr>
                <a:t>+38</a:t>
              </a:r>
              <a:r>
                <a:rPr lang="ru-RU" sz="1486" b="1" spc="-39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lang="ru-RU" sz="1486" b="1" spc="49">
                  <a:solidFill>
                    <a:srgbClr val="2B2D34"/>
                  </a:solidFill>
                  <a:latin typeface="Amalia"/>
                  <a:cs typeface="Century Gothic"/>
                </a:rPr>
                <a:t>044</a:t>
              </a:r>
              <a:r>
                <a:rPr lang="ru-RU" sz="1486" b="1" spc="-36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lang="ru-RU" sz="1486" b="1">
                  <a:solidFill>
                    <a:srgbClr val="2B2D34"/>
                  </a:solidFill>
                  <a:latin typeface="Amalia"/>
                  <a:cs typeface="Century Gothic"/>
                </a:rPr>
                <a:t>230</a:t>
              </a:r>
              <a:r>
                <a:rPr lang="ru-RU" sz="1486" b="1" spc="-36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lang="ru-RU" sz="1486" b="1" spc="39">
                  <a:solidFill>
                    <a:srgbClr val="2B2D34"/>
                  </a:solidFill>
                  <a:latin typeface="Amalia"/>
                  <a:cs typeface="Century Gothic"/>
                </a:rPr>
                <a:t>99</a:t>
              </a:r>
              <a:r>
                <a:rPr lang="ru-RU" sz="1486" b="1" spc="-36">
                  <a:solidFill>
                    <a:srgbClr val="2B2D34"/>
                  </a:solidFill>
                  <a:latin typeface="Amalia"/>
                  <a:cs typeface="Century Gothic"/>
                </a:rPr>
                <a:t> </a:t>
              </a:r>
              <a:r>
                <a:rPr lang="ru-RU" sz="1486" b="1" spc="24">
                  <a:solidFill>
                    <a:srgbClr val="2B2D34"/>
                  </a:solidFill>
                  <a:latin typeface="Amalia"/>
                  <a:cs typeface="Century Gothic"/>
                </a:rPr>
                <a:t>98</a:t>
              </a:r>
              <a:endParaRPr lang="ru-RU" sz="1486">
                <a:solidFill>
                  <a:srgbClr val="2B2D34"/>
                </a:solidFill>
                <a:latin typeface="Amalia"/>
                <a:cs typeface="Century Gothic"/>
              </a:endParaRPr>
            </a:p>
            <a:p>
              <a:pPr marL="7703">
                <a:spcBef>
                  <a:spcPts val="263"/>
                </a:spcBef>
              </a:pPr>
              <a:r>
                <a:rPr sz="728" spc="33">
                  <a:solidFill>
                    <a:srgbClr val="2B2D34"/>
                  </a:solidFill>
                  <a:latin typeface="Amalia"/>
                  <a:cs typeface="Calibri"/>
                </a:rPr>
                <a:t>(</a:t>
              </a:r>
              <a:r>
                <a:rPr sz="728" spc="33" err="1">
                  <a:solidFill>
                    <a:srgbClr val="2B2D34"/>
                  </a:solidFill>
                  <a:latin typeface="Amalia"/>
                  <a:cs typeface="Calibri"/>
                </a:rPr>
                <a:t>за</a:t>
              </a:r>
              <a:r>
                <a:rPr sz="728" spc="21">
                  <a:solidFill>
                    <a:srgbClr val="2B2D34"/>
                  </a:solidFill>
                  <a:latin typeface="Amalia"/>
                  <a:cs typeface="Calibri"/>
                </a:rPr>
                <a:t> </a:t>
              </a:r>
              <a:r>
                <a:rPr sz="728" spc="55" err="1">
                  <a:solidFill>
                    <a:srgbClr val="2B2D34"/>
                  </a:solidFill>
                  <a:latin typeface="Amalia"/>
                  <a:cs typeface="Calibri"/>
                </a:rPr>
                <a:t>тарифами</a:t>
              </a:r>
              <a:r>
                <a:rPr sz="728" spc="24">
                  <a:solidFill>
                    <a:srgbClr val="2B2D34"/>
                  </a:solidFill>
                  <a:latin typeface="Amalia"/>
                  <a:cs typeface="Calibri"/>
                </a:rPr>
                <a:t> </a:t>
              </a:r>
              <a:r>
                <a:rPr sz="728" spc="39" err="1">
                  <a:solidFill>
                    <a:srgbClr val="2B2D34"/>
                  </a:solidFill>
                  <a:latin typeface="Amalia"/>
                  <a:cs typeface="Calibri"/>
                </a:rPr>
                <a:t>оператора</a:t>
              </a:r>
              <a:r>
                <a:rPr sz="728" spc="39">
                  <a:solidFill>
                    <a:srgbClr val="2B2D34"/>
                  </a:solidFill>
                  <a:latin typeface="Amalia"/>
                  <a:cs typeface="Calibri"/>
                </a:rPr>
                <a:t>)</a:t>
              </a:r>
              <a:endParaRPr sz="728">
                <a:solidFill>
                  <a:srgbClr val="2B2D34"/>
                </a:solidFill>
                <a:latin typeface="Amalia"/>
                <a:cs typeface="Calibri"/>
              </a:endParaRPr>
            </a:p>
          </p:txBody>
        </p:sp>
        <p:sp>
          <p:nvSpPr>
            <p:cNvPr id="39" name="object 34">
              <a:extLst>
                <a:ext uri="{FF2B5EF4-FFF2-40B4-BE49-F238E27FC236}">
                  <a16:creationId xmlns:a16="http://schemas.microsoft.com/office/drawing/2014/main" id="{71D347DC-FCEC-982C-74B6-92C6CC69D0E1}"/>
                </a:ext>
              </a:extLst>
            </p:cNvPr>
            <p:cNvSpPr txBox="1"/>
            <p:nvPr/>
          </p:nvSpPr>
          <p:spPr>
            <a:xfrm>
              <a:off x="7011945" y="5006191"/>
              <a:ext cx="1902274" cy="273781"/>
            </a:xfrm>
            <a:prstGeom prst="rect">
              <a:avLst/>
            </a:prstGeom>
            <a:ln>
              <a:noFill/>
            </a:ln>
          </p:spPr>
          <p:txBody>
            <a:bodyPr vert="horz" wrap="square" lIns="0" tIns="57773" rIns="0" bIns="0" rtlCol="0">
              <a:spAutoFit/>
            </a:bodyPr>
            <a:lstStyle/>
            <a:p>
              <a:pPr marL="7703">
                <a:spcBef>
                  <a:spcPts val="455"/>
                </a:spcBef>
              </a:pPr>
              <a:r>
                <a:rPr lang="uk-UA" sz="1400">
                  <a:solidFill>
                    <a:srgbClr val="2B2D34"/>
                  </a:solidFill>
                  <a:latin typeface="Amalia" panose="020B0504020203020204" pitchFamily="34" charset="-52"/>
                  <a:ea typeface="+mj-ea"/>
                  <a:cs typeface="+mj-cs"/>
                </a:rPr>
                <a:t>Дзвінки</a:t>
              </a:r>
              <a:r>
                <a:rPr sz="1400">
                  <a:solidFill>
                    <a:srgbClr val="2B2D34"/>
                  </a:solidFill>
                  <a:latin typeface="Amalia" panose="020B0504020203020204" pitchFamily="34" charset="-52"/>
                  <a:ea typeface="+mj-ea"/>
                  <a:cs typeface="+mj-cs"/>
                </a:rPr>
                <a:t> </a:t>
              </a:r>
              <a:r>
                <a:rPr lang="uk-UA" sz="1400">
                  <a:solidFill>
                    <a:srgbClr val="2B2D34"/>
                  </a:solidFill>
                  <a:latin typeface="Amalia" panose="020B0504020203020204" pitchFamily="34" charset="-52"/>
                  <a:ea typeface="+mj-ea"/>
                  <a:cs typeface="+mj-cs"/>
                </a:rPr>
                <a:t>із-за</a:t>
              </a:r>
              <a:r>
                <a:rPr sz="1400">
                  <a:solidFill>
                    <a:srgbClr val="2B2D34"/>
                  </a:solidFill>
                  <a:latin typeface="Amalia" panose="020B0504020203020204" pitchFamily="34" charset="-52"/>
                  <a:ea typeface="+mj-ea"/>
                  <a:cs typeface="+mj-cs"/>
                </a:rPr>
                <a:t> </a:t>
              </a:r>
              <a:r>
                <a:rPr lang="uk-UA" sz="1400">
                  <a:solidFill>
                    <a:srgbClr val="2B2D34"/>
                  </a:solidFill>
                  <a:latin typeface="Amalia" panose="020B0504020203020204" pitchFamily="34" charset="-52"/>
                  <a:ea typeface="+mj-ea"/>
                  <a:cs typeface="+mj-cs"/>
                </a:rPr>
                <a:t>кордону</a:t>
              </a:r>
            </a:p>
          </p:txBody>
        </p:sp>
      </p:grpSp>
      <p:pic>
        <p:nvPicPr>
          <p:cNvPr id="38" name="Picture 1" descr="BlackLogo.png">
            <a:extLst>
              <a:ext uri="{FF2B5EF4-FFF2-40B4-BE49-F238E27FC236}">
                <a16:creationId xmlns:a16="http://schemas.microsoft.com/office/drawing/2014/main" id="{4433C0C0-EFEB-052C-B169-7575735FC0B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947" y="261442"/>
            <a:ext cx="1326781" cy="3340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15FC53-FF7C-A951-08BA-D6D761CA3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253" y="4863412"/>
            <a:ext cx="1699948" cy="16999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RBI Theme">
      <a:dk1>
        <a:srgbClr val="000000"/>
      </a:dk1>
      <a:lt1>
        <a:srgbClr val="FFFFFF"/>
      </a:lt1>
      <a:dk2>
        <a:srgbClr val="2B2D34"/>
      </a:dk2>
      <a:lt2>
        <a:srgbClr val="F1EDE6"/>
      </a:lt2>
      <a:accent1>
        <a:srgbClr val="FEE600"/>
      </a:accent1>
      <a:accent2>
        <a:srgbClr val="FFD403"/>
      </a:accent2>
      <a:accent3>
        <a:srgbClr val="F9BB30"/>
      </a:accent3>
      <a:accent4>
        <a:srgbClr val="67D0AB"/>
      </a:accent4>
      <a:accent5>
        <a:srgbClr val="FF8B6B"/>
      </a:accent5>
      <a:accent6>
        <a:srgbClr val="6A4CAD"/>
      </a:accent6>
      <a:hlink>
        <a:srgbClr val="64C5C9"/>
      </a:hlink>
      <a:folHlink>
        <a:srgbClr val="2B2D34"/>
      </a:folHlink>
    </a:clrScheme>
    <a:fontScheme name="RBI">
      <a:majorFont>
        <a:latin typeface="Amalia"/>
        <a:ea typeface=""/>
        <a:cs typeface=""/>
      </a:majorFont>
      <a:minorFont>
        <a:latin typeface="Amal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>
          <a:defRPr sz="1400" dirty="0">
            <a:latin typeface="+mn-lt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F07600"/>
        </a:dk2>
        <a:lt2>
          <a:srgbClr val="636B70"/>
        </a:lt2>
        <a:accent1>
          <a:srgbClr val="ADADAD"/>
        </a:accent1>
        <a:accent2>
          <a:srgbClr val="9C3024"/>
        </a:accent2>
        <a:accent3>
          <a:srgbClr val="FFFFFF"/>
        </a:accent3>
        <a:accent4>
          <a:srgbClr val="000000"/>
        </a:accent4>
        <a:accent5>
          <a:srgbClr val="D3D3D3"/>
        </a:accent5>
        <a:accent6>
          <a:srgbClr val="8D2A20"/>
        </a:accent6>
        <a:hlink>
          <a:srgbClr val="0066CB"/>
        </a:hlink>
        <a:folHlink>
          <a:srgbClr val="99CD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WarmGrey">
      <a:srgbClr val="F1EDE6"/>
    </a:custClr>
    <a:custClr name="WarmGrey50">
      <a:srgbClr val="F8F6F2"/>
    </a:custClr>
    <a:custClr name="GreenDark">
      <a:srgbClr val="225B45"/>
    </a:custClr>
    <a:custClr name="GreenMid">
      <a:srgbClr val="67D0AB"/>
    </a:custClr>
    <a:custClr name="GreenBright">
      <a:srgbClr val="A3E2CC"/>
    </a:custClr>
    <a:custClr name="CoralMid">
      <a:srgbClr val="FF8B6B"/>
    </a:custClr>
    <a:custClr name="CoralBright">
      <a:srgbClr val="FFB9A5"/>
    </a:custClr>
    <a:custClr name="PurpleMid">
      <a:srgbClr val="6A4CAD"/>
    </a:custClr>
    <a:custClr name="PurpleBright">
      <a:srgbClr val="9D88D9"/>
    </a:custClr>
  </a:custClrLst>
  <a:extLst>
    <a:ext uri="{05A4C25C-085E-4340-85A3-A5531E510DB2}">
      <thm15:themeFamily xmlns:thm15="http://schemas.microsoft.com/office/thememl/2012/main" name="Default Design" id="{8B453BF1-38A1-46D2-920E-A5F4956BB65E}" vid="{EED87302-4BED-44A7-B6C2-41C1467E8C4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99B7D07E114A429B86AD186904A23F" ma:contentTypeVersion="18" ma:contentTypeDescription="Create a new document." ma:contentTypeScope="" ma:versionID="6ebc2ff131b27a988cb89730fe13b93d">
  <xsd:schema xmlns:xsd="http://www.w3.org/2001/XMLSchema" xmlns:xs="http://www.w3.org/2001/XMLSchema" xmlns:p="http://schemas.microsoft.com/office/2006/metadata/properties" xmlns:ns2="cb1eb2cf-c2db-4218-9d81-bf3a3d0cf8be" xmlns:ns3="eab6e9a0-9e5b-4623-a1f5-aada53eefe87" targetNamespace="http://schemas.microsoft.com/office/2006/metadata/properties" ma:root="true" ma:fieldsID="edc60c3044e513f61870f3d6d537056f" ns2:_="" ns3:_="">
    <xsd:import namespace="cb1eb2cf-c2db-4218-9d81-bf3a3d0cf8be"/>
    <xsd:import namespace="eab6e9a0-9e5b-4623-a1f5-aada53eefe8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1eb2cf-c2db-4218-9d81-bf3a3d0cf8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b8c0c90-bcfb-49ef-b405-3eb3828e47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b6e9a0-9e5b-4623-a1f5-aada53eefe8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c01f8e5-3291-4db4-b815-f399d03a999a}" ma:internalName="TaxCatchAll" ma:showField="CatchAllData" ma:web="eab6e9a0-9e5b-4623-a1f5-aada53eefe8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b6e9a0-9e5b-4623-a1f5-aada53eefe87" xsi:nil="true"/>
    <lcf76f155ced4ddcb4097134ff3c332f xmlns="cb1eb2cf-c2db-4218-9d81-bf3a3d0cf8be">
      <Terms xmlns="http://schemas.microsoft.com/office/infopath/2007/PartnerControls"/>
    </lcf76f155ced4ddcb4097134ff3c332f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AD746B-1CC6-4CFE-868F-9B9732720962}">
  <ds:schemaRefs>
    <ds:schemaRef ds:uri="cb1eb2cf-c2db-4218-9d81-bf3a3d0cf8be"/>
    <ds:schemaRef ds:uri="eab6e9a0-9e5b-4623-a1f5-aada53eefe8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DD6946-41FF-4B44-B343-6C58CA5D845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944731-EEDD-48B9-90B0-799F1B7C8BE8}">
  <ds:schemaRefs>
    <ds:schemaRef ds:uri="cb1eb2cf-c2db-4218-9d81-bf3a3d0cf8be"/>
    <ds:schemaRef ds:uri="eab6e9a0-9e5b-4623-a1f5-aada53eefe8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3B01E651-F266-49E1-B322-3AD4EE652D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Design</Template>
  <TotalTime>0</TotalTime>
  <Words>872</Words>
  <Application>Microsoft Office PowerPoint</Application>
  <PresentationFormat>Произвольный</PresentationFormat>
  <Paragraphs>216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Amalia</vt:lpstr>
      <vt:lpstr>Amalia Medium</vt:lpstr>
      <vt:lpstr>Arial</vt:lpstr>
      <vt:lpstr>Calibri</vt:lpstr>
      <vt:lpstr>Century Gothic</vt:lpstr>
      <vt:lpstr>Nokia Pure Headline Light</vt:lpstr>
      <vt:lpstr>1_Default Design</vt:lpstr>
      <vt:lpstr>MyRaif</vt:lpstr>
      <vt:lpstr>Функціонал та відмінності MyRaif для підприємців Мобільні версії MyRaif vs RBO (1/4)</vt:lpstr>
      <vt:lpstr>Функціонал та відмінності MyRaif для підприємців Мобільні версії MyRaif vs RBO (2/4)</vt:lpstr>
      <vt:lpstr>Функціонал та відмінності MyRaif для підприємців Мобільні версії MyRaif vs RBO (3/4)</vt:lpstr>
      <vt:lpstr>Функціонал та відмінності MyRaif для підприємців Мобільні версії MyRaif vs RBO (4/4)</vt:lpstr>
      <vt:lpstr>Дякуємо за увагу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Raiffeisen Bank PowerPoint Template</dc:title>
  <dc:creator>Nidhi MEHTA</dc:creator>
  <cp:lastModifiedBy>Oleksandr BLASHCHUK</cp:lastModifiedBy>
  <cp:revision>1</cp:revision>
  <dcterms:created xsi:type="dcterms:W3CDTF">2023-03-09T09:38:50Z</dcterms:created>
  <dcterms:modified xsi:type="dcterms:W3CDTF">2026-09-18T13:23:05Z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ef7f2da-30d3-430a-a9a4-8103a74342a8_Enabled">
    <vt:lpwstr>true</vt:lpwstr>
  </property>
  <property fmtid="{D5CDD505-2E9C-101B-9397-08002B2CF9AE}" pid="3" name="MSIP_Label_cef7f2da-30d3-430a-a9a4-8103a74342a8_SetDate">
    <vt:lpwstr>2023-03-09T10:14:34Z</vt:lpwstr>
  </property>
  <property fmtid="{D5CDD505-2E9C-101B-9397-08002B2CF9AE}" pid="4" name="MSIP_Label_cef7f2da-30d3-430a-a9a4-8103a74342a8_Method">
    <vt:lpwstr>Privileged</vt:lpwstr>
  </property>
  <property fmtid="{D5CDD505-2E9C-101B-9397-08002B2CF9AE}" pid="5" name="MSIP_Label_cef7f2da-30d3-430a-a9a4-8103a74342a8_Name">
    <vt:lpwstr>Public</vt:lpwstr>
  </property>
  <property fmtid="{D5CDD505-2E9C-101B-9397-08002B2CF9AE}" pid="6" name="MSIP_Label_cef7f2da-30d3-430a-a9a4-8103a74342a8_SiteId">
    <vt:lpwstr>9b511fda-f0b1-43a5-b06e-1e720f64520a</vt:lpwstr>
  </property>
  <property fmtid="{D5CDD505-2E9C-101B-9397-08002B2CF9AE}" pid="7" name="MSIP_Label_cef7f2da-30d3-430a-a9a4-8103a74342a8_ActionId">
    <vt:lpwstr>df82b606-4652-4ca8-989a-b6a80a7cd084</vt:lpwstr>
  </property>
  <property fmtid="{D5CDD505-2E9C-101B-9397-08002B2CF9AE}" pid="8" name="MSIP_Label_cef7f2da-30d3-430a-a9a4-8103a74342a8_ContentBits">
    <vt:lpwstr>0</vt:lpwstr>
  </property>
  <property fmtid="{D5CDD505-2E9C-101B-9397-08002B2CF9AE}" pid="9" name="ContentTypeId">
    <vt:lpwstr>0x010100C599B7D07E114A429B86AD186904A23F</vt:lpwstr>
  </property>
  <property fmtid="{D5CDD505-2E9C-101B-9397-08002B2CF9AE}" pid="10" name="MediaServiceImageTags">
    <vt:lpwstr/>
  </property>
</Properties>
</file>